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slideLayouts/slideLayout97.xml" ContentType="application/vnd.openxmlformats-officedocument.presentationml.slideLayout+xml"/>
  <Override PartName="/ppt/theme/theme5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6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8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9.xml" ContentType="application/vnd.openxmlformats-officedocument.theme+xml"/>
  <Override PartName="/ppt/slideLayouts/slideLayout17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2" r:id="rId1"/>
    <p:sldMasterId id="2147483676" r:id="rId2"/>
    <p:sldMasterId id="2147483718" r:id="rId3"/>
    <p:sldMasterId id="2147483720" r:id="rId4"/>
    <p:sldMasterId id="2147483762" r:id="rId5"/>
    <p:sldMasterId id="2147483764" r:id="rId6"/>
    <p:sldMasterId id="2147483776" r:id="rId7"/>
    <p:sldMasterId id="2147483788" r:id="rId8"/>
    <p:sldMasterId id="2147483800" r:id="rId9"/>
    <p:sldMasterId id="2147483843" r:id="rId10"/>
  </p:sldMasterIdLst>
  <p:notesMasterIdLst>
    <p:notesMasterId r:id="rId38"/>
  </p:notesMasterIdLst>
  <p:handoutMasterIdLst>
    <p:handoutMasterId r:id="rId39"/>
  </p:handoutMasterIdLst>
  <p:sldIdLst>
    <p:sldId id="515" r:id="rId11"/>
    <p:sldId id="576" r:id="rId12"/>
    <p:sldId id="577" r:id="rId13"/>
    <p:sldId id="578" r:id="rId14"/>
    <p:sldId id="585" r:id="rId15"/>
    <p:sldId id="583" r:id="rId16"/>
    <p:sldId id="517" r:id="rId17"/>
    <p:sldId id="522" r:id="rId18"/>
    <p:sldId id="531" r:id="rId19"/>
    <p:sldId id="556" r:id="rId20"/>
    <p:sldId id="557" r:id="rId21"/>
    <p:sldId id="534" r:id="rId22"/>
    <p:sldId id="558" r:id="rId23"/>
    <p:sldId id="536" r:id="rId24"/>
    <p:sldId id="537" r:id="rId25"/>
    <p:sldId id="538" r:id="rId26"/>
    <p:sldId id="539" r:id="rId27"/>
    <p:sldId id="560" r:id="rId28"/>
    <p:sldId id="561" r:id="rId29"/>
    <p:sldId id="562" r:id="rId30"/>
    <p:sldId id="564" r:id="rId31"/>
    <p:sldId id="565" r:id="rId32"/>
    <p:sldId id="546" r:id="rId33"/>
    <p:sldId id="568" r:id="rId34"/>
    <p:sldId id="581" r:id="rId35"/>
    <p:sldId id="582" r:id="rId36"/>
    <p:sldId id="575" r:id="rId37"/>
  </p:sldIdLst>
  <p:sldSz cx="9144000" cy="6858000" type="screen4x3"/>
  <p:notesSz cx="6934200" cy="9220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5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8" autoAdjust="0"/>
    <p:restoredTop sz="94537" autoAdjust="0"/>
  </p:normalViewPr>
  <p:slideViewPr>
    <p:cSldViewPr>
      <p:cViewPr varScale="1">
        <p:scale>
          <a:sx n="71" d="100"/>
          <a:sy n="71" d="100"/>
        </p:scale>
        <p:origin x="1013" y="48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05"/>
        <p:guide pos="21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F8A0DCA-A24E-4B38-BDE4-F7F837B319C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2338" y="4379913"/>
            <a:ext cx="5087937" cy="414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901" tIns="47952" rIns="95901" bIns="47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EBAA231-AB97-456F-843D-09B7545C2A4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700088"/>
            <a:ext cx="4591050" cy="34432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>
            <a:extLst>
              <a:ext uri="{FF2B5EF4-FFF2-40B4-BE49-F238E27FC236}">
                <a16:creationId xmlns:a16="http://schemas.microsoft.com/office/drawing/2014/main" id="{C699FB14-F579-468E-8C9B-E417550D4D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5325"/>
            <a:ext cx="4605337" cy="3454400"/>
          </a:xfrm>
          <a:solidFill>
            <a:srgbClr val="FFFFFF"/>
          </a:solidFill>
          <a:ln/>
        </p:spPr>
      </p:sp>
      <p:sp>
        <p:nvSpPr>
          <p:cNvPr id="4099" name="Rectangle 1027">
            <a:extLst>
              <a:ext uri="{FF2B5EF4-FFF2-40B4-BE49-F238E27FC236}">
                <a16:creationId xmlns:a16="http://schemas.microsoft.com/office/drawing/2014/main" id="{728E09C1-0672-4FEF-B0D4-8D2A79CF2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9913"/>
            <a:ext cx="5086350" cy="4144962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15" tIns="45354" rIns="90715" bIns="4535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98DCEB33-68FC-4550-9885-59B78A57E9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FE13C376-8525-4F4E-B261-0849046E89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0" tIns="45361" rIns="90730" bIns="45361"/>
          <a:lstStyle/>
          <a:p>
            <a:pPr defTabSz="908050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9C56E68-8DB4-4E07-9582-0090E126F6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AC56C27C-E5A8-4463-A992-51C78E0784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21" tIns="45360" rIns="90721" bIns="45360"/>
          <a:lstStyle/>
          <a:p>
            <a:pPr defTabSz="908050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6806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0C8F6DE3-B78C-4FDE-A943-C17870162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2778F17-29F2-4773-BE0C-B5B38A62E4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E0A0525-7443-4ED1-9F2A-9B97FF791B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7B656E9-41BC-4991-B8D4-9F180DAC7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95391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928B569-9AA5-4870-A77D-0D74CD4E11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6F321A0-B158-48CD-96AD-E75DDB46C1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FEDFAF2-D14D-4A3D-8D7E-16ADCF3C8A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1B99D64-463E-46D4-B4A2-1D7153DEA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911C46E-F666-49F5-8EA6-C79A5502B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8400" y="693738"/>
            <a:ext cx="4605338" cy="3455987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43D81A1-3957-44D8-836C-B0178FCBB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34" tIns="45367" rIns="90734" bIns="45367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55A0CA40-C54E-44F1-ADA0-9F5AA3C382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9E8CEEAB-BC24-4695-886D-5AB7E1700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BABCF39B-7BA2-4982-8814-BD125978A9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64" tIns="45432" rIns="90864" bIns="45432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38188" indent="-282575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35063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89088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43113" indent="-227013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003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575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147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71913" indent="-227013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6F2516-73FE-4947-B8FC-09596D8EF2C9}" type="slidenum">
              <a:rPr lang="en-US" altLang="en-US"/>
              <a:pPr/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9A7A7B54-4DC5-4E80-A99C-AA029F137E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A7623346-6731-4450-99A5-0302BAD9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5874" tIns="47939" rIns="95874" bIns="47939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0104C0BD-4AE4-4E8A-9FA7-1EA23C6E2883}"/>
              </a:ext>
            </a:extLst>
          </p:cNvPr>
          <p:cNvSpPr txBox="1">
            <a:spLocks noGrp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93E86E9-1C2A-455D-ACAD-D24058B87AE0}" type="slidenum">
              <a:rPr lang="en-US" altLang="en-US" b="0">
                <a:cs typeface="Arial" panose="020B0604020202020204" pitchFamily="34" charset="0"/>
              </a:rPr>
              <a:pPr eaLnBrk="1" hangingPunct="1"/>
              <a:t>2</a:t>
            </a:fld>
            <a:endParaRPr lang="en-US" altLang="en-US" b="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2028746-4A9E-4D79-994D-A28294592B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7A6ABD0-833E-40A9-85AC-B38437D152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809" tIns="45404" rIns="90809" bIns="45404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8BF75C78-E4FE-42F9-B7D9-98CC2D2C0E3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82F0540-F73A-4865-9A62-C88D0F9C0394}" type="slidenum">
              <a:rPr lang="en-US" altLang="en-US" b="0">
                <a:cs typeface="Arial" panose="020B0604020202020204" pitchFamily="34" charset="0"/>
              </a:rPr>
              <a:pPr eaLnBrk="1" hangingPunct="1"/>
              <a:t>3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E85F19D8-DA48-4D59-855D-063A769E0F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11586C0C-C09A-41BB-A349-67EDACE8C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A4A6553-F840-458F-9628-14505085B2A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85" tIns="45393" rIns="90785" bIns="45393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5AEF58F-DA85-422B-B193-617AE47D2C10}" type="slidenum">
              <a:rPr lang="en-US" altLang="en-US" b="0">
                <a:cs typeface="Arial" panose="020B0604020202020204" pitchFamily="34" charset="0"/>
              </a:rPr>
              <a:pPr eaLnBrk="1" hangingPunct="1"/>
              <a:t>4</a:t>
            </a:fld>
            <a:endParaRPr lang="en-US" altLang="en-US" b="0">
              <a:cs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40FBF38-8881-435D-B101-A64FE314A4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87CB16C3-5990-4D2F-9F78-93FFD08DD2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noFill/>
        </p:spPr>
        <p:txBody>
          <a:bodyPr lIns="90792" tIns="45395" rIns="90792" bIns="45395"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844A0C1C-F394-48E1-BE2B-87E4E2F365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922BBE9D-3667-44CD-BA1D-48E6465E0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5874" tIns="47939" rIns="95874" bIns="47939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C4862368-9591-42C8-BADD-47C207ED864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451B5434-DE5C-401C-A762-59A2BCEC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3A1CFB0-9753-4876-BFE0-1C7797FF45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9E16533-DEB5-46E0-A2C6-C0DF6FB5F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0B4CB90-4521-422C-947B-865AD0DD9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3738"/>
            <a:ext cx="4605337" cy="3455987"/>
          </a:xfrm>
          <a:solidFill>
            <a:srgbClr val="FFFFFF"/>
          </a:solidFill>
          <a:ln/>
        </p:spPr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9B4B92B-8B73-42AE-8D46-58F5DAA0E0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3925" y="4378325"/>
            <a:ext cx="5086350" cy="4148138"/>
          </a:xfr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lIns="90742" tIns="45370" rIns="90742" bIns="45370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37683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wav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wav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wav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wav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wav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wav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wav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wav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wav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wav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wav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wav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wav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wav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wav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wav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wav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wav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7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8.xml"/><Relationship Id="rId1" Type="http://schemas.openxmlformats.org/officeDocument/2006/relationships/audio" Target="../media/audio1.wav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Relationship Id="rId6" Type="http://schemas.openxmlformats.org/officeDocument/2006/relationships/audio" Target="../media/audio1.wav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9.xml"/><Relationship Id="rId1" Type="http://schemas.openxmlformats.org/officeDocument/2006/relationships/audio" Target="../media/audio1.wav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0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Relationship Id="rId6" Type="http://schemas.openxmlformats.org/officeDocument/2006/relationships/audio" Target="../media/audio1.wav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3.xml"/><Relationship Id="rId1" Type="http://schemas.openxmlformats.org/officeDocument/2006/relationships/audio" Target="../media/audio1.wav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Relationship Id="rId6" Type="http://schemas.openxmlformats.org/officeDocument/2006/relationships/audio" Target="../media/audio1.wav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://bit.ly/2TyoMsr" TargetMode="Externa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wav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5.xml"/><Relationship Id="rId1" Type="http://schemas.openxmlformats.org/officeDocument/2006/relationships/audio" Target="../media/audio1.wav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wav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6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10" descr="j03959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Прямоуг. 2"/>
          <p:cNvSpPr>
            <a:spLocks noGrp="1" noChangeArrowheads="1"/>
          </p:cNvSpPr>
          <p:nvPr>
            <p:ph type="ctrTitle"/>
          </p:nvPr>
        </p:nvSpPr>
        <p:spPr>
          <a:xfrm>
            <a:off x="4648200" y="0"/>
            <a:ext cx="4495800" cy="2743200"/>
          </a:xfrm>
        </p:spPr>
        <p:txBody>
          <a:bodyPr/>
          <a:lstStyle>
            <a:lvl1pPr algn="r">
              <a:defRPr sz="3600"/>
            </a:lvl1pPr>
          </a:lstStyle>
          <a:p>
            <a:pPr lvl="0"/>
            <a:r>
              <a:rPr lang="uk-UA" noProof="0" smtClean="0"/>
              <a:t>Зразок заголовка</a:t>
            </a:r>
            <a:endParaRPr lang="en-US" noProof="0" smtClean="0"/>
          </a:p>
        </p:txBody>
      </p:sp>
      <p:sp>
        <p:nvSpPr>
          <p:cNvPr id="3075" name="Прямоуг. 3"/>
          <p:cNvSpPr>
            <a:spLocks noGrp="1" noChangeArrowheads="1"/>
          </p:cNvSpPr>
          <p:nvPr>
            <p:ph type="subTitle" idx="1"/>
          </p:nvPr>
        </p:nvSpPr>
        <p:spPr>
          <a:xfrm>
            <a:off x="0" y="6172200"/>
            <a:ext cx="9144000" cy="6858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uk-UA" noProof="0" smtClean="0"/>
              <a:t>Клацніть, щоб редагувати стиль зразка підзаголовка</a:t>
            </a:r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34536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8259F3-21F2-4C0F-9D38-43BD22D2357F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5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6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30134-C3B3-4B59-A84B-52E65CCBE6D9}" type="slidenum">
              <a:rPr lang="en-US" altLang="en-US" smtClean="0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88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B81F0-4840-4FBA-A951-94D675701AEA}" type="datetime1">
              <a:rPr lang="uk-UA" smtClean="0"/>
              <a:t>10.09.2024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60D5A-3ACA-40EF-96A8-EB1FB3342606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90601" y="1600200"/>
            <a:ext cx="3740150" cy="45275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883150" y="1600200"/>
            <a:ext cx="3741738" cy="45275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869BEF-70D4-4D85-BAD0-063368C121D3}" type="datetime1">
              <a:rPr lang="uk-UA" smtClean="0"/>
              <a:t>10.09.2024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485F45-6B3D-4E15-8AC9-017BAD44E7FB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B959D4-5005-49A4-A8D8-647A5086E3FC}" type="datetime1">
              <a:rPr lang="uk-UA" smtClean="0"/>
              <a:t>10.09.2024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CB41AF-408C-425A-866C-C914F743FAA0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0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E5500-BA4C-430B-BD66-17AD81667B87}" type="datetime1">
              <a:rPr lang="uk-UA" smtClean="0"/>
              <a:t>10.09.2024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A939E-35F6-4928-9AF4-B830FEDC1561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5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5E8C50-8D04-49B6-99CB-CE79E9D54377}" type="datetime1">
              <a:rPr lang="uk-UA" smtClean="0"/>
              <a:t>10.09.2024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99A0C-F70D-412B-A88A-FBB1DF6BDA75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1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B99B0-ED7C-45AD-BFBC-E10974293E59}" type="datetime1">
              <a:rPr lang="uk-UA" smtClean="0"/>
              <a:t>10.09.2024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2A048-9FAB-49EC-8C7B-7A43465768C8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6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uk-UA" noProof="0" smtClean="0"/>
              <a:t>Клацніть піктограму, щоб додати зображення</a:t>
            </a:r>
            <a:endParaRPr lang="uk-UA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0567C-1DD9-43C1-B5A3-67CF9AA0B7C2}" type="datetime1">
              <a:rPr lang="uk-UA" smtClean="0"/>
              <a:t>10.09.2024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C4C47-3EEF-4A79-A640-3C2505466172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6110E-5E78-4320-B931-0BCFB07CCBBA}" type="datetime1">
              <a:rPr lang="uk-UA" smtClean="0"/>
              <a:t>10.09.2024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A521B-8F28-4749-A93B-64DA3ED696DD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8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062789" y="274638"/>
            <a:ext cx="2024062" cy="5853112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90601" y="274638"/>
            <a:ext cx="5919788" cy="5853112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1667EE-0AD9-47F8-96A7-95CFBF664C4C}" type="datetime1">
              <a:rPr lang="uk-UA" smtClean="0"/>
              <a:t>10.09.2024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3AB84C-9376-43FA-96DD-D7CC80602574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9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uk-U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AA3E46-B602-4A4A-9CF9-9DC87B353653}" type="datetime1">
              <a:rPr lang="uk-UA" smtClean="0"/>
              <a:t>10.09.2024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F2E3DE-002C-4D63-B615-DC8EF77E0AEB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86550" y="228602"/>
            <a:ext cx="2152650" cy="5745163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28600" y="228602"/>
            <a:ext cx="6305550" cy="5745163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DD8B35-2817-40E5-BAE6-40D31A1951BA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5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6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30134-C3B3-4B59-A84B-52E65CCBE6D9}" type="slidenum">
              <a:rPr lang="en-US" altLang="en-US" smtClean="0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771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78B92-D152-476C-94D5-575129DB7DE9}" type="datetime1">
              <a:rPr lang="uk-UA" smtClean="0"/>
              <a:t>10.09.2024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73F90-8F41-4AB5-A72E-6B0D80020802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5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12AED-1C3B-49F7-89D1-353FBE6F8811}" type="datetime1">
              <a:rPr lang="uk-UA" smtClean="0"/>
              <a:t>10.09.2024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A0A82-F630-47B1-A56D-65E66E947EA8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452564" y="1600202"/>
            <a:ext cx="37401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345114" y="1600202"/>
            <a:ext cx="3741737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B7EE7-F54C-4363-A3F6-3C10903BEF10}" type="datetime1">
              <a:rPr lang="uk-UA" smtClean="0"/>
              <a:t>10.09.2024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94B717-19A9-44F3-8F6E-B11F5AE923F3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06AC2B-59D0-4F97-8E75-AF3F703DB10D}" type="datetime1">
              <a:rPr lang="uk-UA" smtClean="0"/>
              <a:t>10.09.2024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3E83D0-D3EB-4C1E-A355-ADAF47DA6908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0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20201-EA7F-46C8-A5F1-FE24624C82B8}" type="datetime1">
              <a:rPr lang="uk-UA" smtClean="0"/>
              <a:t>10.09.2024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C188BA-1E65-4B5F-8041-627858A87098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3FC621-5F2A-4B92-8737-19D32EE68485}" type="datetime1">
              <a:rPr lang="uk-UA" smtClean="0"/>
              <a:t>10.09.2024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76F4D-34CA-4816-B23A-9C2133C78A67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4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596BA7-6684-455C-AA94-B93CA79BED6E}" type="datetime1">
              <a:rPr lang="uk-UA" smtClean="0"/>
              <a:t>10.09.2024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FCE8D-A55F-47A6-A48A-C2CFBA166EAA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3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uk-UA" noProof="0" smtClean="0"/>
              <a:t>Клацніть піктограму, щоб додати зображення</a:t>
            </a:r>
            <a:endParaRPr lang="uk-UA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6E2A6F-DBD0-40CC-8F1E-80FFF4989E53}" type="datetime1">
              <a:rPr lang="uk-UA" smtClean="0"/>
              <a:t>10.09.2024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D9FDC-E25B-44E2-B09C-1AFC0A955E96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4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948FB-1D3C-4FBF-8478-05A052728EC1}" type="datetime1">
              <a:rPr lang="uk-UA" smtClean="0"/>
              <a:t>10.09.2024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E5AF6-4AF6-45D4-8FE2-76EB9F7941D6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78676" y="274640"/>
            <a:ext cx="1908175" cy="5851525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452563" y="274640"/>
            <a:ext cx="5573712" cy="5851525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CF1C46-DEB3-490C-8320-31BBB7276036}" type="datetime1">
              <a:rPr lang="uk-UA" smtClean="0"/>
              <a:t>10.09.2024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A7874-C8E9-4A8C-A598-783947EF98DF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1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5EC695CA-D314-40D9-A89D-EB35F49A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D1668-AD35-456B-9DA4-D802879640B7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EDD70CF-0016-4814-B9EA-199B604C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2A0872A6-FCE4-442D-974F-9A0EF495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A7EB2A-6236-4A15-9E28-8DA517D22E33}" type="slidenum">
              <a:rPr lang="en-US" altLang="en-US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451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uk-UA"/>
          </a:p>
        </p:txBody>
      </p:sp>
      <p:sp>
        <p:nvSpPr>
          <p:cNvPr id="4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228B0-75FE-4C46-8E34-544F8D620DC6}" type="datetime1">
              <a:rPr lang="uk-UA" smtClean="0"/>
              <a:t>10.09.2024</a:t>
            </a:fld>
            <a:endParaRPr lang="en-GB"/>
          </a:p>
        </p:txBody>
      </p:sp>
      <p:sp>
        <p:nvSpPr>
          <p:cNvPr id="5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6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9CB22F-5075-440A-9B07-C7E9AE1F6946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97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24BB8-E10B-4E08-8E3C-2AF17A4997DE}" type="datetime1">
              <a:rPr lang="uk-UA" smtClean="0"/>
              <a:t>10.09.2024</a:t>
            </a:fld>
            <a:endParaRPr lang="en-GB"/>
          </a:p>
        </p:txBody>
      </p:sp>
      <p:sp>
        <p:nvSpPr>
          <p:cNvPr id="5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6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D9C3E-90B5-45A2-93E1-54E55AF3D2A7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6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D14D2-2E57-4529-B505-5B7F8651FB6C}" type="datetime1">
              <a:rPr lang="uk-UA" smtClean="0"/>
              <a:t>10.09.2024</a:t>
            </a:fld>
            <a:endParaRPr lang="en-GB"/>
          </a:p>
        </p:txBody>
      </p:sp>
      <p:sp>
        <p:nvSpPr>
          <p:cNvPr id="5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6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F9E8B-FB0C-4516-BACA-6DF5358CCEDC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55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41D1E-BA6E-46DF-B974-BEE0847EBC8A}" type="datetime1">
              <a:rPr lang="uk-UA" smtClean="0"/>
              <a:t>10.09.2024</a:t>
            </a:fld>
            <a:endParaRPr lang="en-GB"/>
          </a:p>
        </p:txBody>
      </p:sp>
      <p:sp>
        <p:nvSpPr>
          <p:cNvPr id="6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7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DFECF-E58D-4BC9-9484-E8366309886F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0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7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05634-DFD0-42E1-84D8-693CA52C69E2}" type="datetime1">
              <a:rPr lang="uk-UA" smtClean="0"/>
              <a:t>10.09.2024</a:t>
            </a:fld>
            <a:endParaRPr lang="en-GB"/>
          </a:p>
        </p:txBody>
      </p:sp>
      <p:sp>
        <p:nvSpPr>
          <p:cNvPr id="8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9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07B050-5180-46DF-A164-29EE261AED3D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F89ED-B0AC-4E4C-9552-9232904BA847}" type="datetime1">
              <a:rPr lang="uk-UA" smtClean="0"/>
              <a:t>10.09.2024</a:t>
            </a:fld>
            <a:endParaRPr lang="en-GB"/>
          </a:p>
        </p:txBody>
      </p:sp>
      <p:sp>
        <p:nvSpPr>
          <p:cNvPr id="4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5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6FF7B8-AB2D-4252-8236-4E04C3C009EB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4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6EAED6-D41F-4B76-9A98-11EF0C9D8BC7}" type="datetime1">
              <a:rPr lang="uk-UA" smtClean="0"/>
              <a:t>10.09.2024</a:t>
            </a:fld>
            <a:endParaRPr lang="en-GB"/>
          </a:p>
        </p:txBody>
      </p:sp>
      <p:sp>
        <p:nvSpPr>
          <p:cNvPr id="3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4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053D7-B525-4EB5-8870-FC5A0D8FA2F3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4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4D811-DE42-472F-B023-0A59C0112BAB}" type="datetime1">
              <a:rPr lang="uk-UA" smtClean="0"/>
              <a:t>10.09.2024</a:t>
            </a:fld>
            <a:endParaRPr lang="en-GB"/>
          </a:p>
        </p:txBody>
      </p:sp>
      <p:sp>
        <p:nvSpPr>
          <p:cNvPr id="6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7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646028-CF77-43A1-9062-6EBFAE4A4E98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87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uk-UA" noProof="0" smtClean="0"/>
              <a:t>Клацніть піктограму, щоб додати зображення</a:t>
            </a:r>
            <a:endParaRPr lang="uk-UA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32F85-E5BC-4585-806F-A196EC0F3398}" type="datetime1">
              <a:rPr lang="uk-UA" smtClean="0"/>
              <a:t>10.09.2024</a:t>
            </a:fld>
            <a:endParaRPr lang="en-GB"/>
          </a:p>
        </p:txBody>
      </p:sp>
      <p:sp>
        <p:nvSpPr>
          <p:cNvPr id="6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7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540EF-7444-4FDC-89BD-8F89C72244BF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29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A80DF-E263-4F9F-8348-DE5F046B87ED}" type="datetime1">
              <a:rPr lang="uk-UA" smtClean="0"/>
              <a:t>10.09.2024</a:t>
            </a:fld>
            <a:endParaRPr lang="en-GB"/>
          </a:p>
        </p:txBody>
      </p:sp>
      <p:sp>
        <p:nvSpPr>
          <p:cNvPr id="5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6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2608B-5A17-4414-A821-7BAD0AC9D13A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95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502A3E25-37E2-4EBF-AA00-20427AD6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0FD8ED-9AD8-4409-AFE6-5602AC750522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3D181E6C-6CD9-453F-9DFC-071F945A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8EC058AC-8AA5-4208-8257-0025469E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323DAB-C2B0-4648-82BD-93DD305D8B00}" type="slidenum">
              <a:rPr lang="en-US" altLang="en-US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9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417984-5166-4781-A0C6-8D097F301E54}" type="datetime1">
              <a:rPr lang="uk-UA" smtClean="0"/>
              <a:t>10.09.2024</a:t>
            </a:fld>
            <a:endParaRPr lang="en-GB"/>
          </a:p>
        </p:txBody>
      </p:sp>
      <p:sp>
        <p:nvSpPr>
          <p:cNvPr id="5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6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FBCF1-3456-448F-AD42-FF73FD1BCD75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7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1252" y="1956500"/>
            <a:ext cx="3955500" cy="22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1359" y="4226500"/>
            <a:ext cx="219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" y="6276702"/>
            <a:ext cx="5385788" cy="581223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/>
          <p:nvPr/>
        </p:nvSpPr>
        <p:spPr>
          <a:xfrm>
            <a:off x="734678" y="-315089"/>
            <a:ext cx="2255500" cy="1006233"/>
          </a:xfrm>
          <a:custGeom>
            <a:avLst/>
            <a:gdLst/>
            <a:ahLst/>
            <a:cxnLst/>
            <a:rect l="l" t="t" r="r" b="b"/>
            <a:pathLst>
              <a:path w="90220" h="30187" extrusionOk="0">
                <a:moveTo>
                  <a:pt x="89445" y="775"/>
                </a:moveTo>
                <a:lnTo>
                  <a:pt x="89445" y="29412"/>
                </a:lnTo>
                <a:lnTo>
                  <a:pt x="774" y="29412"/>
                </a:lnTo>
                <a:lnTo>
                  <a:pt x="774" y="775"/>
                </a:lnTo>
                <a:close/>
                <a:moveTo>
                  <a:pt x="0" y="1"/>
                </a:moveTo>
                <a:lnTo>
                  <a:pt x="0" y="30186"/>
                </a:lnTo>
                <a:lnTo>
                  <a:pt x="90219" y="30186"/>
                </a:lnTo>
                <a:lnTo>
                  <a:pt x="90219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Google Shape;13;p2"/>
          <p:cNvSpPr/>
          <p:nvPr/>
        </p:nvSpPr>
        <p:spPr>
          <a:xfrm rot="5400000">
            <a:off x="3503413" y="6133363"/>
            <a:ext cx="999327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2"/>
          <p:cNvSpPr/>
          <p:nvPr/>
        </p:nvSpPr>
        <p:spPr>
          <a:xfrm>
            <a:off x="357927" y="426679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2367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>
            <a:off x="855250" y="1912076"/>
            <a:ext cx="1268700" cy="12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5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855250" y="2917100"/>
            <a:ext cx="3805500" cy="11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250" y="4246233"/>
            <a:ext cx="27624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548498" y="5717135"/>
            <a:ext cx="1137093" cy="114086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Google Shape;20;p3"/>
          <p:cNvSpPr/>
          <p:nvPr/>
        </p:nvSpPr>
        <p:spPr>
          <a:xfrm rot="5400000">
            <a:off x="3829442" y="460623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3"/>
          <p:cNvSpPr/>
          <p:nvPr/>
        </p:nvSpPr>
        <p:spPr>
          <a:xfrm rot="5400000">
            <a:off x="3255247" y="-705485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8636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7704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25" name="Google Shape;25;p4"/>
          <p:cNvSpPr/>
          <p:nvPr/>
        </p:nvSpPr>
        <p:spPr>
          <a:xfrm>
            <a:off x="8601600" y="-518289"/>
            <a:ext cx="1192450" cy="1854367"/>
          </a:xfrm>
          <a:custGeom>
            <a:avLst/>
            <a:gdLst/>
            <a:ahLst/>
            <a:cxnLst/>
            <a:rect l="l" t="t" r="r" b="b"/>
            <a:pathLst>
              <a:path w="47698" h="55631" extrusionOk="0">
                <a:moveTo>
                  <a:pt x="46876" y="774"/>
                </a:moveTo>
                <a:lnTo>
                  <a:pt x="46876" y="54809"/>
                </a:lnTo>
                <a:lnTo>
                  <a:pt x="774" y="54809"/>
                </a:lnTo>
                <a:lnTo>
                  <a:pt x="774" y="774"/>
                </a:lnTo>
                <a:close/>
                <a:moveTo>
                  <a:pt x="0" y="0"/>
                </a:moveTo>
                <a:lnTo>
                  <a:pt x="0" y="55631"/>
                </a:lnTo>
                <a:lnTo>
                  <a:pt x="47698" y="55631"/>
                </a:lnTo>
                <a:lnTo>
                  <a:pt x="47698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4"/>
          <p:cNvSpPr/>
          <p:nvPr/>
        </p:nvSpPr>
        <p:spPr>
          <a:xfrm>
            <a:off x="235276" y="5811234"/>
            <a:ext cx="632233" cy="861100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4"/>
          <p:cNvSpPr/>
          <p:nvPr/>
        </p:nvSpPr>
        <p:spPr>
          <a:xfrm>
            <a:off x="-639600" y="5581369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4"/>
          <p:cNvSpPr/>
          <p:nvPr/>
        </p:nvSpPr>
        <p:spPr>
          <a:xfrm>
            <a:off x="7828825" y="-883433"/>
            <a:ext cx="1107600" cy="147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52938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973550" y="35306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973550" y="41309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021550" y="35306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021550" y="41309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552576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" name="Google Shape;36;p5"/>
          <p:cNvSpPr/>
          <p:nvPr/>
        </p:nvSpPr>
        <p:spPr>
          <a:xfrm>
            <a:off x="-676599" y="45391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5"/>
          <p:cNvSpPr/>
          <p:nvPr/>
        </p:nvSpPr>
        <p:spPr>
          <a:xfrm>
            <a:off x="3902363" y="6567534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5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6958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-676611" y="-97383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" name="Google Shape;42;p6"/>
          <p:cNvSpPr/>
          <p:nvPr/>
        </p:nvSpPr>
        <p:spPr>
          <a:xfrm>
            <a:off x="8653701" y="266723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3" name="Google Shape;43;p6"/>
          <p:cNvSpPr/>
          <p:nvPr/>
        </p:nvSpPr>
        <p:spPr>
          <a:xfrm>
            <a:off x="-158486" y="6161134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6"/>
          <p:cNvSpPr/>
          <p:nvPr/>
        </p:nvSpPr>
        <p:spPr>
          <a:xfrm rot="5400000">
            <a:off x="-52314" y="61677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96318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168000" y="170484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804275" y="3112267"/>
            <a:ext cx="3535500" cy="1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0479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8" name="Google Shape;48;p7"/>
          <p:cNvSpPr/>
          <p:nvPr/>
        </p:nvSpPr>
        <p:spPr>
          <a:xfrm>
            <a:off x="7527327" y="417001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9" name="Google Shape;49;p7"/>
          <p:cNvSpPr/>
          <p:nvPr/>
        </p:nvSpPr>
        <p:spPr>
          <a:xfrm>
            <a:off x="2575201" y="2850599"/>
            <a:ext cx="3993881" cy="4007400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0" name="Google Shape;50;p7"/>
          <p:cNvSpPr/>
          <p:nvPr/>
        </p:nvSpPr>
        <p:spPr>
          <a:xfrm>
            <a:off x="8552576" y="-27513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1" name="Google Shape;51;p7"/>
          <p:cNvSpPr/>
          <p:nvPr/>
        </p:nvSpPr>
        <p:spPr>
          <a:xfrm>
            <a:off x="5792152" y="5402135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2" name="Google Shape;52;p7"/>
          <p:cNvSpPr/>
          <p:nvPr/>
        </p:nvSpPr>
        <p:spPr>
          <a:xfrm rot="5400000">
            <a:off x="-402298" y="2981867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3" name="Google Shape;53;p7"/>
          <p:cNvSpPr/>
          <p:nvPr/>
        </p:nvSpPr>
        <p:spPr>
          <a:xfrm>
            <a:off x="-629274" y="32778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0328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059150" y="2187600"/>
            <a:ext cx="5025600" cy="24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902375" y="6487275"/>
            <a:ext cx="1339269" cy="370665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8"/>
          <p:cNvSpPr/>
          <p:nvPr/>
        </p:nvSpPr>
        <p:spPr>
          <a:xfrm rot="10800000" flipH="1">
            <a:off x="8627951" y="1799819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8"/>
          <p:cNvSpPr/>
          <p:nvPr/>
        </p:nvSpPr>
        <p:spPr>
          <a:xfrm rot="10800000" flipH="1">
            <a:off x="-676599" y="252698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9" name="Google Shape;59;p8"/>
          <p:cNvSpPr/>
          <p:nvPr/>
        </p:nvSpPr>
        <p:spPr>
          <a:xfrm rot="5400000" flipH="1">
            <a:off x="-31714" y="3989395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0" name="Google Shape;60;p8"/>
          <p:cNvSpPr/>
          <p:nvPr/>
        </p:nvSpPr>
        <p:spPr>
          <a:xfrm>
            <a:off x="3902375" y="9"/>
            <a:ext cx="1339269" cy="370665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5443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324691" y="1455633"/>
            <a:ext cx="4494600" cy="2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563350" y="3962833"/>
            <a:ext cx="4017300" cy="11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3902363" y="6567534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5" name="Google Shape;65;p9"/>
          <p:cNvSpPr/>
          <p:nvPr/>
        </p:nvSpPr>
        <p:spPr>
          <a:xfrm rot="10800000" flipH="1">
            <a:off x="8627951" y="54220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6" name="Google Shape;66;p9"/>
          <p:cNvSpPr/>
          <p:nvPr/>
        </p:nvSpPr>
        <p:spPr>
          <a:xfrm rot="10800000" flipH="1">
            <a:off x="-676599" y="252698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7" name="Google Shape;67;p9"/>
          <p:cNvSpPr/>
          <p:nvPr/>
        </p:nvSpPr>
        <p:spPr>
          <a:xfrm rot="5400000" flipH="1">
            <a:off x="-31714" y="3989395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52490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4200250" y="2840200"/>
            <a:ext cx="4525200" cy="1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221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01252" y="1956500"/>
            <a:ext cx="3955500" cy="22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01359" y="4226500"/>
            <a:ext cx="219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" y="6276703"/>
            <a:ext cx="5385788" cy="581223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2" name="Google Shape;12;p2"/>
          <p:cNvSpPr/>
          <p:nvPr/>
        </p:nvSpPr>
        <p:spPr>
          <a:xfrm>
            <a:off x="734678" y="-315089"/>
            <a:ext cx="2255500" cy="1006233"/>
          </a:xfrm>
          <a:custGeom>
            <a:avLst/>
            <a:gdLst/>
            <a:ahLst/>
            <a:cxnLst/>
            <a:rect l="l" t="t" r="r" b="b"/>
            <a:pathLst>
              <a:path w="90220" h="30187" extrusionOk="0">
                <a:moveTo>
                  <a:pt x="89445" y="775"/>
                </a:moveTo>
                <a:lnTo>
                  <a:pt x="89445" y="29412"/>
                </a:lnTo>
                <a:lnTo>
                  <a:pt x="774" y="29412"/>
                </a:lnTo>
                <a:lnTo>
                  <a:pt x="774" y="775"/>
                </a:lnTo>
                <a:close/>
                <a:moveTo>
                  <a:pt x="0" y="1"/>
                </a:moveTo>
                <a:lnTo>
                  <a:pt x="0" y="30186"/>
                </a:lnTo>
                <a:lnTo>
                  <a:pt x="90219" y="30186"/>
                </a:lnTo>
                <a:lnTo>
                  <a:pt x="90219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3" name="Google Shape;13;p2"/>
          <p:cNvSpPr/>
          <p:nvPr/>
        </p:nvSpPr>
        <p:spPr>
          <a:xfrm rot="5400000">
            <a:off x="3503414" y="6133364"/>
            <a:ext cx="999327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4" name="Google Shape;14;p2"/>
          <p:cNvSpPr/>
          <p:nvPr/>
        </p:nvSpPr>
        <p:spPr>
          <a:xfrm>
            <a:off x="357927" y="426680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18535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436296"/>
            <a:ext cx="8520600" cy="13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7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967700" y="3914833"/>
            <a:ext cx="5208600" cy="7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52576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11"/>
          <p:cNvSpPr/>
          <p:nvPr/>
        </p:nvSpPr>
        <p:spPr>
          <a:xfrm>
            <a:off x="-676599" y="45391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11"/>
          <p:cNvSpPr/>
          <p:nvPr/>
        </p:nvSpPr>
        <p:spPr>
          <a:xfrm>
            <a:off x="3737738" y="-756800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11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0592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1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457200" y="1597913"/>
            <a:ext cx="8229600" cy="45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t" anchorCtr="0">
            <a:noAutofit/>
          </a:bodyPr>
          <a:lstStyle>
            <a:lvl1pPr marL="457189" lvl="0" indent="-29844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200"/>
            </a:lvl1pPr>
            <a:lvl2pPr marL="914378" lvl="1" indent="-298442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2pPr>
            <a:lvl3pPr marL="1371566" lvl="2" indent="-298442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3pPr>
            <a:lvl4pPr marL="1828754" lvl="3" indent="-298442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4pPr>
            <a:lvl5pPr marL="2285943" lvl="4" indent="-298442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5pPr>
            <a:lvl6pPr marL="2743132" lvl="5" indent="-298442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6pPr>
            <a:lvl7pPr marL="3200320" lvl="6" indent="-298442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7pPr>
            <a:lvl8pPr marL="3657509" lvl="7" indent="-298442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8pPr>
            <a:lvl9pPr marL="4114697" lvl="8" indent="-298442" algn="l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dt" idx="10"/>
          </p:nvPr>
        </p:nvSpPr>
        <p:spPr>
          <a:xfrm>
            <a:off x="457200" y="6309360"/>
            <a:ext cx="2130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fld id="{61232FCA-2565-484C-B2BC-99906B0BE8E2}" type="datetime1">
              <a:rPr lang="uk-UA" smtClean="0"/>
              <a:t>10.09.2024</a:t>
            </a:fld>
            <a:endParaRPr lang="en-US"/>
          </a:p>
        </p:txBody>
      </p:sp>
      <p:sp>
        <p:nvSpPr>
          <p:cNvPr id="81" name="Google Shape;81;p13"/>
          <p:cNvSpPr txBox="1">
            <a:spLocks noGrp="1"/>
          </p:cNvSpPr>
          <p:nvPr>
            <p:ph type="ftr" idx="11"/>
          </p:nvPr>
        </p:nvSpPr>
        <p:spPr>
          <a:xfrm>
            <a:off x="3118104" y="6309360"/>
            <a:ext cx="2898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157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1666325" y="4078133"/>
            <a:ext cx="1771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2"/>
          </p:nvPr>
        </p:nvSpPr>
        <p:spPr>
          <a:xfrm>
            <a:off x="1666375" y="4703633"/>
            <a:ext cx="1771500" cy="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3"/>
          </p:nvPr>
        </p:nvSpPr>
        <p:spPr>
          <a:xfrm>
            <a:off x="3686250" y="4078133"/>
            <a:ext cx="1771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4"/>
          </p:nvPr>
        </p:nvSpPr>
        <p:spPr>
          <a:xfrm>
            <a:off x="3686250" y="4703633"/>
            <a:ext cx="1771500" cy="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5"/>
          </p:nvPr>
        </p:nvSpPr>
        <p:spPr>
          <a:xfrm>
            <a:off x="5706125" y="4078133"/>
            <a:ext cx="1771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6"/>
          </p:nvPr>
        </p:nvSpPr>
        <p:spPr>
          <a:xfrm>
            <a:off x="5706175" y="4703633"/>
            <a:ext cx="1771500" cy="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8832301" y="4604269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2" name="Google Shape;92;p14"/>
          <p:cNvSpPr/>
          <p:nvPr/>
        </p:nvSpPr>
        <p:spPr>
          <a:xfrm rot="5400000">
            <a:off x="-402298" y="1275267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p14"/>
          <p:cNvSpPr/>
          <p:nvPr/>
        </p:nvSpPr>
        <p:spPr>
          <a:xfrm>
            <a:off x="-629274" y="-34396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7" hasCustomPrompt="1"/>
          </p:nvPr>
        </p:nvSpPr>
        <p:spPr>
          <a:xfrm>
            <a:off x="1968600" y="2373267"/>
            <a:ext cx="1167000" cy="1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8" hasCustomPrompt="1"/>
          </p:nvPr>
        </p:nvSpPr>
        <p:spPr>
          <a:xfrm>
            <a:off x="3988500" y="2373367"/>
            <a:ext cx="1167000" cy="1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9" hasCustomPrompt="1"/>
          </p:nvPr>
        </p:nvSpPr>
        <p:spPr>
          <a:xfrm>
            <a:off x="6008400" y="2373267"/>
            <a:ext cx="1167000" cy="1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4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8461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2940825" y="4157033"/>
            <a:ext cx="3072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697850" y="2594600"/>
            <a:ext cx="4315800" cy="13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235276" y="991367"/>
            <a:ext cx="632233" cy="861100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1" name="Google Shape;101;p15"/>
          <p:cNvSpPr/>
          <p:nvPr/>
        </p:nvSpPr>
        <p:spPr>
          <a:xfrm>
            <a:off x="-639600" y="76150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2" name="Google Shape;102;p15"/>
          <p:cNvSpPr/>
          <p:nvPr/>
        </p:nvSpPr>
        <p:spPr>
          <a:xfrm>
            <a:off x="6263551" y="-863000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3" name="Google Shape;103;p15"/>
          <p:cNvSpPr/>
          <p:nvPr/>
        </p:nvSpPr>
        <p:spPr>
          <a:xfrm>
            <a:off x="2204201" y="6036268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662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 preserve="1">
  <p:cSld name="Title and bullet lis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0000" y="440432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1278625" y="1728764"/>
            <a:ext cx="6359700" cy="4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2384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378" lvl="1" indent="-32384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566" lvl="2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754" lvl="3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5943" lvl="4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132" lvl="5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320" lvl="6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509" lvl="7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697" lvl="8" indent="-323842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07" name="Google Shape;107;p16"/>
          <p:cNvSpPr/>
          <p:nvPr/>
        </p:nvSpPr>
        <p:spPr>
          <a:xfrm>
            <a:off x="-629274" y="96648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8" name="Google Shape;108;p16"/>
          <p:cNvSpPr/>
          <p:nvPr/>
        </p:nvSpPr>
        <p:spPr>
          <a:xfrm rot="5400000">
            <a:off x="15611" y="8437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09" name="Google Shape;109;p16"/>
          <p:cNvSpPr/>
          <p:nvPr/>
        </p:nvSpPr>
        <p:spPr>
          <a:xfrm rot="5400000">
            <a:off x="7458302" y="3087567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0" name="Google Shape;110;p16"/>
          <p:cNvSpPr/>
          <p:nvPr/>
        </p:nvSpPr>
        <p:spPr>
          <a:xfrm>
            <a:off x="8376876" y="137310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4995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2" preserve="1">
  <p:cSld name="Title and bullet list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0000" y="440432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1278625" y="1931981"/>
            <a:ext cx="6359700" cy="38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2384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378" lvl="1" indent="-32384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566" lvl="2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754" lvl="3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5943" lvl="4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132" lvl="5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320" lvl="6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509" lvl="7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697" lvl="8" indent="-323842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14" name="Google Shape;114;p17"/>
          <p:cNvSpPr/>
          <p:nvPr/>
        </p:nvSpPr>
        <p:spPr>
          <a:xfrm>
            <a:off x="-629274" y="96648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5" name="Google Shape;115;p17"/>
          <p:cNvSpPr/>
          <p:nvPr/>
        </p:nvSpPr>
        <p:spPr>
          <a:xfrm rot="5400000">
            <a:off x="15611" y="8437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6" name="Google Shape;116;p17"/>
          <p:cNvSpPr/>
          <p:nvPr/>
        </p:nvSpPr>
        <p:spPr>
          <a:xfrm rot="5400000">
            <a:off x="7458302" y="3087567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7" name="Google Shape;117;p17"/>
          <p:cNvSpPr/>
          <p:nvPr/>
        </p:nvSpPr>
        <p:spPr>
          <a:xfrm>
            <a:off x="8376876" y="137310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18" name="Google Shape;118;p17"/>
          <p:cNvSpPr/>
          <p:nvPr/>
        </p:nvSpPr>
        <p:spPr>
          <a:xfrm>
            <a:off x="3785926" y="56264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8468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 preserve="1">
  <p:cSld name="Title and text 5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1989300" y="2262033"/>
            <a:ext cx="5165400" cy="2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378" lvl="1" indent="-317492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21" name="Google Shape;121;p18"/>
          <p:cNvSpPr/>
          <p:nvPr/>
        </p:nvSpPr>
        <p:spPr>
          <a:xfrm>
            <a:off x="8726751" y="2411768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2" name="Google Shape;122;p18"/>
          <p:cNvSpPr/>
          <p:nvPr/>
        </p:nvSpPr>
        <p:spPr>
          <a:xfrm>
            <a:off x="6502501" y="6036268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3" name="Google Shape;123;p18"/>
          <p:cNvSpPr/>
          <p:nvPr/>
        </p:nvSpPr>
        <p:spPr>
          <a:xfrm>
            <a:off x="8372576" y="3268912"/>
            <a:ext cx="1192450" cy="1854367"/>
          </a:xfrm>
          <a:custGeom>
            <a:avLst/>
            <a:gdLst/>
            <a:ahLst/>
            <a:cxnLst/>
            <a:rect l="l" t="t" r="r" b="b"/>
            <a:pathLst>
              <a:path w="47698" h="55631" extrusionOk="0">
                <a:moveTo>
                  <a:pt x="46876" y="774"/>
                </a:moveTo>
                <a:lnTo>
                  <a:pt x="46876" y="54809"/>
                </a:lnTo>
                <a:lnTo>
                  <a:pt x="774" y="54809"/>
                </a:lnTo>
                <a:lnTo>
                  <a:pt x="774" y="774"/>
                </a:lnTo>
                <a:close/>
                <a:moveTo>
                  <a:pt x="0" y="0"/>
                </a:moveTo>
                <a:lnTo>
                  <a:pt x="0" y="55631"/>
                </a:lnTo>
                <a:lnTo>
                  <a:pt x="47698" y="55631"/>
                </a:lnTo>
                <a:lnTo>
                  <a:pt x="47698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4" name="Google Shape;124;p18"/>
          <p:cNvSpPr/>
          <p:nvPr/>
        </p:nvSpPr>
        <p:spPr>
          <a:xfrm>
            <a:off x="-637549" y="41170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503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>
            <a:off x="1059150" y="34863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2"/>
          </p:nvPr>
        </p:nvSpPr>
        <p:spPr>
          <a:xfrm>
            <a:off x="1059150" y="40293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3"/>
          </p:nvPr>
        </p:nvSpPr>
        <p:spPr>
          <a:xfrm>
            <a:off x="3497550" y="34863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4"/>
          </p:nvPr>
        </p:nvSpPr>
        <p:spPr>
          <a:xfrm>
            <a:off x="3497550" y="40293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8552576" y="402930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3" name="Google Shape;133;p19"/>
          <p:cNvSpPr/>
          <p:nvPr/>
        </p:nvSpPr>
        <p:spPr>
          <a:xfrm rot="10800000" flipH="1">
            <a:off x="-676599" y="19745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4" name="Google Shape;134;p19"/>
          <p:cNvSpPr/>
          <p:nvPr/>
        </p:nvSpPr>
        <p:spPr>
          <a:xfrm>
            <a:off x="3902363" y="6567534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5" name="Google Shape;135;p19"/>
          <p:cNvSpPr/>
          <p:nvPr/>
        </p:nvSpPr>
        <p:spPr>
          <a:xfrm rot="5400000" flipH="1">
            <a:off x="-31714" y="343696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5"/>
          </p:nvPr>
        </p:nvSpPr>
        <p:spPr>
          <a:xfrm>
            <a:off x="5935950" y="3470861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6"/>
          </p:nvPr>
        </p:nvSpPr>
        <p:spPr>
          <a:xfrm>
            <a:off x="5935950" y="4013861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081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680725" y="1983451"/>
            <a:ext cx="3628800" cy="19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680725" y="4150951"/>
            <a:ext cx="3101700" cy="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378" lvl="1" indent="-3174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41" name="Google Shape;141;p20"/>
          <p:cNvSpPr/>
          <p:nvPr/>
        </p:nvSpPr>
        <p:spPr>
          <a:xfrm rot="5400000">
            <a:off x="5155942" y="424489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" name="Google Shape;142;p20"/>
          <p:cNvSpPr/>
          <p:nvPr/>
        </p:nvSpPr>
        <p:spPr>
          <a:xfrm rot="5400000">
            <a:off x="4581747" y="-741618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3" name="Google Shape;143;p20"/>
          <p:cNvSpPr/>
          <p:nvPr/>
        </p:nvSpPr>
        <p:spPr>
          <a:xfrm>
            <a:off x="8209277" y="5415868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81897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>
            <a:off x="855250" y="1912076"/>
            <a:ext cx="1268700" cy="12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39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855250" y="2917100"/>
            <a:ext cx="3805500" cy="11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250" y="4246233"/>
            <a:ext cx="27624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548498" y="5717136"/>
            <a:ext cx="1137093" cy="114086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0" name="Google Shape;20;p3"/>
          <p:cNvSpPr/>
          <p:nvPr/>
        </p:nvSpPr>
        <p:spPr>
          <a:xfrm rot="5400000">
            <a:off x="3829443" y="460623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1" name="Google Shape;21;p3"/>
          <p:cNvSpPr/>
          <p:nvPr/>
        </p:nvSpPr>
        <p:spPr>
          <a:xfrm rot="5400000">
            <a:off x="3255248" y="-705485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52992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5614800" y="4114033"/>
            <a:ext cx="3217500" cy="1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 rot="10800000" flipH="1">
            <a:off x="3975764" y="6507419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8" name="Google Shape;148;p21"/>
          <p:cNvSpPr/>
          <p:nvPr/>
        </p:nvSpPr>
        <p:spPr>
          <a:xfrm rot="5400000" flipH="1">
            <a:off x="-223789" y="229736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9" name="Google Shape;149;p21"/>
          <p:cNvSpPr/>
          <p:nvPr/>
        </p:nvSpPr>
        <p:spPr>
          <a:xfrm>
            <a:off x="8554550" y="961868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7714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 flipH="1">
            <a:off x="182659" y="1738495"/>
            <a:ext cx="722984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3" name="Google Shape;153;p22"/>
          <p:cNvSpPr/>
          <p:nvPr/>
        </p:nvSpPr>
        <p:spPr>
          <a:xfrm rot="10800000" flipH="1">
            <a:off x="-767175" y="20599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4" name="Google Shape;154;p22"/>
          <p:cNvSpPr/>
          <p:nvPr/>
        </p:nvSpPr>
        <p:spPr>
          <a:xfrm>
            <a:off x="8649176" y="5164734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1852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 preserve="1">
  <p:cSld name="Title only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 rot="5400000">
            <a:off x="-8133" y="4539289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8" name="Google Shape;158;p23"/>
          <p:cNvSpPr/>
          <p:nvPr/>
        </p:nvSpPr>
        <p:spPr>
          <a:xfrm rot="5400000">
            <a:off x="-1179303" y="4868250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9" name="Google Shape;159;p23"/>
          <p:cNvSpPr/>
          <p:nvPr/>
        </p:nvSpPr>
        <p:spPr>
          <a:xfrm>
            <a:off x="8209277" y="5415868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0" name="Google Shape;160;p23"/>
          <p:cNvSpPr/>
          <p:nvPr/>
        </p:nvSpPr>
        <p:spPr>
          <a:xfrm rot="5400000">
            <a:off x="8692172" y="4454183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59932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 preserve="1">
  <p:cSld name="Title only 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 rot="5400000" flipH="1">
            <a:off x="138261" y="563486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4" name="Google Shape;164;p24"/>
          <p:cNvSpPr/>
          <p:nvPr/>
        </p:nvSpPr>
        <p:spPr>
          <a:xfrm rot="10800000" flipH="1">
            <a:off x="8753976" y="68978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5" name="Google Shape;165;p24"/>
          <p:cNvSpPr/>
          <p:nvPr/>
        </p:nvSpPr>
        <p:spPr>
          <a:xfrm rot="10800000" flipH="1">
            <a:off x="-522199" y="586758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68377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 preserve="1">
  <p:cSld name="Title only 5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8188151" y="639520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9" name="Google Shape;169;p25"/>
          <p:cNvSpPr/>
          <p:nvPr/>
        </p:nvSpPr>
        <p:spPr>
          <a:xfrm>
            <a:off x="-861774" y="45391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0" name="Google Shape;170;p25"/>
          <p:cNvSpPr/>
          <p:nvPr/>
        </p:nvSpPr>
        <p:spPr>
          <a:xfrm>
            <a:off x="515863" y="-787767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1" name="Google Shape;171;p25"/>
          <p:cNvSpPr/>
          <p:nvPr/>
        </p:nvSpPr>
        <p:spPr>
          <a:xfrm rot="5400000">
            <a:off x="8640436" y="27870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2741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 preserve="1">
  <p:cSld name="Three big number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 hasCustomPrompt="1"/>
          </p:nvPr>
        </p:nvSpPr>
        <p:spPr>
          <a:xfrm>
            <a:off x="1242875" y="1454867"/>
            <a:ext cx="6658200" cy="7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"/>
          </p:nvPr>
        </p:nvSpPr>
        <p:spPr>
          <a:xfrm>
            <a:off x="1242914" y="2200799"/>
            <a:ext cx="66582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idx="2" hasCustomPrompt="1"/>
          </p:nvPr>
        </p:nvSpPr>
        <p:spPr>
          <a:xfrm>
            <a:off x="1242875" y="2895263"/>
            <a:ext cx="6658200" cy="7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3"/>
          </p:nvPr>
        </p:nvSpPr>
        <p:spPr>
          <a:xfrm>
            <a:off x="1242914" y="3641195"/>
            <a:ext cx="66582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 idx="4" hasCustomPrompt="1"/>
          </p:nvPr>
        </p:nvSpPr>
        <p:spPr>
          <a:xfrm>
            <a:off x="1242875" y="4327005"/>
            <a:ext cx="6658200" cy="7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5"/>
          </p:nvPr>
        </p:nvSpPr>
        <p:spPr>
          <a:xfrm>
            <a:off x="1242914" y="5080335"/>
            <a:ext cx="66582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8552576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0" name="Google Shape;180;p26"/>
          <p:cNvSpPr/>
          <p:nvPr/>
        </p:nvSpPr>
        <p:spPr>
          <a:xfrm>
            <a:off x="-676599" y="45391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1" name="Google Shape;181;p26"/>
          <p:cNvSpPr/>
          <p:nvPr/>
        </p:nvSpPr>
        <p:spPr>
          <a:xfrm>
            <a:off x="-1027537" y="4100234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2" name="Google Shape;182;p26"/>
          <p:cNvSpPr/>
          <p:nvPr/>
        </p:nvSpPr>
        <p:spPr>
          <a:xfrm rot="5400000">
            <a:off x="8092086" y="2448239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9218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 preserve="1">
  <p:cSld name="Title and three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 hasCustomPrompt="1"/>
          </p:nvPr>
        </p:nvSpPr>
        <p:spPr>
          <a:xfrm>
            <a:off x="4099975" y="3659867"/>
            <a:ext cx="9180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2" hasCustomPrompt="1"/>
          </p:nvPr>
        </p:nvSpPr>
        <p:spPr>
          <a:xfrm>
            <a:off x="6348400" y="3659867"/>
            <a:ext cx="9180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3" hasCustomPrompt="1"/>
          </p:nvPr>
        </p:nvSpPr>
        <p:spPr>
          <a:xfrm>
            <a:off x="1851550" y="3659867"/>
            <a:ext cx="9180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4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r>
              <a:t>xx%</a:t>
            </a:r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4"/>
          </p:nvPr>
        </p:nvSpPr>
        <p:spPr>
          <a:xfrm>
            <a:off x="1074150" y="440429"/>
            <a:ext cx="69957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1449850" y="4836729"/>
            <a:ext cx="17214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5"/>
          </p:nvPr>
        </p:nvSpPr>
        <p:spPr>
          <a:xfrm>
            <a:off x="3698275" y="4836729"/>
            <a:ext cx="17214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6"/>
          </p:nvPr>
        </p:nvSpPr>
        <p:spPr>
          <a:xfrm>
            <a:off x="5946700" y="4836729"/>
            <a:ext cx="17214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0" y="5535669"/>
            <a:ext cx="516208" cy="212000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2" name="Google Shape;192;p27"/>
          <p:cNvSpPr/>
          <p:nvPr/>
        </p:nvSpPr>
        <p:spPr>
          <a:xfrm rot="5400000" flipH="1">
            <a:off x="8126336" y="5277495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3" name="Google Shape;193;p27"/>
          <p:cNvSpPr/>
          <p:nvPr/>
        </p:nvSpPr>
        <p:spPr>
          <a:xfrm rot="10800000" flipH="1">
            <a:off x="8627951" y="54220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7"/>
          </p:nvPr>
        </p:nvSpPr>
        <p:spPr>
          <a:xfrm>
            <a:off x="1236100" y="429138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8"/>
          </p:nvPr>
        </p:nvSpPr>
        <p:spPr>
          <a:xfrm>
            <a:off x="3484525" y="429138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9"/>
          </p:nvPr>
        </p:nvSpPr>
        <p:spPr>
          <a:xfrm>
            <a:off x="5732950" y="429138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"/>
              <a:buNone/>
              <a:defRPr sz="180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303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0000" y="592996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2514950" y="2093825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2"/>
          </p:nvPr>
        </p:nvSpPr>
        <p:spPr>
          <a:xfrm>
            <a:off x="5963450" y="2095992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3"/>
          </p:nvPr>
        </p:nvSpPr>
        <p:spPr>
          <a:xfrm>
            <a:off x="2514950" y="4567959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4"/>
          </p:nvPr>
        </p:nvSpPr>
        <p:spPr>
          <a:xfrm>
            <a:off x="5963450" y="4567959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5"/>
          </p:nvPr>
        </p:nvSpPr>
        <p:spPr>
          <a:xfrm>
            <a:off x="2514950" y="2640423"/>
            <a:ext cx="16494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6"/>
          </p:nvPr>
        </p:nvSpPr>
        <p:spPr>
          <a:xfrm>
            <a:off x="5963450" y="2640423"/>
            <a:ext cx="16494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7"/>
          </p:nvPr>
        </p:nvSpPr>
        <p:spPr>
          <a:xfrm>
            <a:off x="2514950" y="5111792"/>
            <a:ext cx="18909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8"/>
          </p:nvPr>
        </p:nvSpPr>
        <p:spPr>
          <a:xfrm>
            <a:off x="5963450" y="5111792"/>
            <a:ext cx="1719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8652600" y="-13715"/>
            <a:ext cx="516208" cy="212000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8" name="Google Shape;208;p28"/>
          <p:cNvSpPr/>
          <p:nvPr/>
        </p:nvSpPr>
        <p:spPr>
          <a:xfrm rot="5400000" flipH="1">
            <a:off x="-223789" y="1526195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9" name="Google Shape;209;p28"/>
          <p:cNvSpPr/>
          <p:nvPr/>
        </p:nvSpPr>
        <p:spPr>
          <a:xfrm rot="10800000" flipH="1">
            <a:off x="8627951" y="54220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0" name="Google Shape;210;p28"/>
          <p:cNvSpPr/>
          <p:nvPr/>
        </p:nvSpPr>
        <p:spPr>
          <a:xfrm rot="10800000" flipH="1">
            <a:off x="-979875" y="85638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26605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 preserve="1">
  <p:cSld name="Title and two columns 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720000" y="439200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"/>
          </p:nvPr>
        </p:nvSpPr>
        <p:spPr>
          <a:xfrm>
            <a:off x="1648184" y="5257901"/>
            <a:ext cx="2623800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2"/>
          </p:nvPr>
        </p:nvSpPr>
        <p:spPr>
          <a:xfrm>
            <a:off x="4872012" y="5257900"/>
            <a:ext cx="2623800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3"/>
          </p:nvPr>
        </p:nvSpPr>
        <p:spPr>
          <a:xfrm>
            <a:off x="1648184" y="4049933"/>
            <a:ext cx="2623800" cy="12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4"/>
          </p:nvPr>
        </p:nvSpPr>
        <p:spPr>
          <a:xfrm>
            <a:off x="4872012" y="4049933"/>
            <a:ext cx="2623800" cy="12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 rot="10800000" flipH="1">
            <a:off x="-829500" y="-63338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8" name="Google Shape;218;p29"/>
          <p:cNvSpPr/>
          <p:nvPr/>
        </p:nvSpPr>
        <p:spPr>
          <a:xfrm flipH="1">
            <a:off x="95509" y="881929"/>
            <a:ext cx="722984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9" name="Google Shape;219;p29"/>
          <p:cNvSpPr/>
          <p:nvPr/>
        </p:nvSpPr>
        <p:spPr>
          <a:xfrm rot="10800000" flipH="1">
            <a:off x="-767175" y="614918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0" name="Google Shape;220;p29"/>
          <p:cNvSpPr/>
          <p:nvPr/>
        </p:nvSpPr>
        <p:spPr>
          <a:xfrm>
            <a:off x="8649176" y="1592968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61399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 preserve="1">
  <p:cSld name="Title and four columns 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20000" y="439360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1532175" y="2148135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2"/>
          </p:nvPr>
        </p:nvSpPr>
        <p:spPr>
          <a:xfrm>
            <a:off x="5987700" y="2148124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3"/>
          </p:nvPr>
        </p:nvSpPr>
        <p:spPr>
          <a:xfrm>
            <a:off x="1532175" y="4190263"/>
            <a:ext cx="1721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4"/>
          </p:nvPr>
        </p:nvSpPr>
        <p:spPr>
          <a:xfrm>
            <a:off x="5987700" y="4187596"/>
            <a:ext cx="1721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5"/>
          </p:nvPr>
        </p:nvSpPr>
        <p:spPr>
          <a:xfrm>
            <a:off x="1532175" y="4749667"/>
            <a:ext cx="17214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6"/>
          </p:nvPr>
        </p:nvSpPr>
        <p:spPr>
          <a:xfrm>
            <a:off x="5987700" y="4747000"/>
            <a:ext cx="17214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7"/>
          </p:nvPr>
        </p:nvSpPr>
        <p:spPr>
          <a:xfrm>
            <a:off x="1532175" y="2675600"/>
            <a:ext cx="17214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8"/>
          </p:nvPr>
        </p:nvSpPr>
        <p:spPr>
          <a:xfrm>
            <a:off x="5987700" y="2672933"/>
            <a:ext cx="16803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 rot="10800000" flipH="1">
            <a:off x="-676086" y="505178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2" name="Google Shape;232;p30"/>
          <p:cNvSpPr/>
          <p:nvPr/>
        </p:nvSpPr>
        <p:spPr>
          <a:xfrm rot="5400000" flipH="1">
            <a:off x="8403811" y="604626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3" name="Google Shape;233;p30"/>
          <p:cNvSpPr/>
          <p:nvPr/>
        </p:nvSpPr>
        <p:spPr>
          <a:xfrm>
            <a:off x="516401" y="-616767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34" name="Google Shape;234;p30"/>
          <p:cNvSpPr txBox="1">
            <a:spLocks noGrp="1"/>
          </p:cNvSpPr>
          <p:nvPr>
            <p:ph type="title" idx="9" hasCustomPrompt="1"/>
          </p:nvPr>
        </p:nvSpPr>
        <p:spPr>
          <a:xfrm>
            <a:off x="3262225" y="2419081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5" name="Google Shape;235;p30"/>
          <p:cNvSpPr txBox="1">
            <a:spLocks noGrp="1"/>
          </p:cNvSpPr>
          <p:nvPr>
            <p:ph type="title" idx="13" hasCustomPrompt="1"/>
          </p:nvPr>
        </p:nvSpPr>
        <p:spPr>
          <a:xfrm>
            <a:off x="4818100" y="2419081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6" name="Google Shape;236;p30"/>
          <p:cNvSpPr txBox="1">
            <a:spLocks noGrp="1"/>
          </p:cNvSpPr>
          <p:nvPr>
            <p:ph type="title" idx="14" hasCustomPrompt="1"/>
          </p:nvPr>
        </p:nvSpPr>
        <p:spPr>
          <a:xfrm>
            <a:off x="3262225" y="4507584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7" name="Google Shape;237;p30"/>
          <p:cNvSpPr txBox="1">
            <a:spLocks noGrp="1"/>
          </p:cNvSpPr>
          <p:nvPr>
            <p:ph type="title" idx="15" hasCustomPrompt="1"/>
          </p:nvPr>
        </p:nvSpPr>
        <p:spPr>
          <a:xfrm>
            <a:off x="4818100" y="4507584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33353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7704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900"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25" name="Google Shape;25;p4"/>
          <p:cNvSpPr/>
          <p:nvPr/>
        </p:nvSpPr>
        <p:spPr>
          <a:xfrm>
            <a:off x="8601600" y="-518289"/>
            <a:ext cx="1192450" cy="1854367"/>
          </a:xfrm>
          <a:custGeom>
            <a:avLst/>
            <a:gdLst/>
            <a:ahLst/>
            <a:cxnLst/>
            <a:rect l="l" t="t" r="r" b="b"/>
            <a:pathLst>
              <a:path w="47698" h="55631" extrusionOk="0">
                <a:moveTo>
                  <a:pt x="46876" y="774"/>
                </a:moveTo>
                <a:lnTo>
                  <a:pt x="46876" y="54809"/>
                </a:lnTo>
                <a:lnTo>
                  <a:pt x="774" y="54809"/>
                </a:lnTo>
                <a:lnTo>
                  <a:pt x="774" y="774"/>
                </a:lnTo>
                <a:close/>
                <a:moveTo>
                  <a:pt x="0" y="0"/>
                </a:moveTo>
                <a:lnTo>
                  <a:pt x="0" y="55631"/>
                </a:lnTo>
                <a:lnTo>
                  <a:pt x="47698" y="55631"/>
                </a:lnTo>
                <a:lnTo>
                  <a:pt x="47698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6" name="Google Shape;26;p4"/>
          <p:cNvSpPr/>
          <p:nvPr/>
        </p:nvSpPr>
        <p:spPr>
          <a:xfrm>
            <a:off x="235277" y="5811234"/>
            <a:ext cx="632233" cy="861100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7" name="Google Shape;27;p4"/>
          <p:cNvSpPr/>
          <p:nvPr/>
        </p:nvSpPr>
        <p:spPr>
          <a:xfrm>
            <a:off x="-639600" y="5581370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8" name="Google Shape;28;p4"/>
          <p:cNvSpPr/>
          <p:nvPr/>
        </p:nvSpPr>
        <p:spPr>
          <a:xfrm>
            <a:off x="7828825" y="-883433"/>
            <a:ext cx="1107600" cy="147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95044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preserve="1">
  <p:cSld name="Section header 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 hasCustomPrompt="1"/>
          </p:nvPr>
        </p:nvSpPr>
        <p:spPr>
          <a:xfrm>
            <a:off x="5384981" y="1938887"/>
            <a:ext cx="1268700" cy="12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4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r>
              <a:t>xx%</a:t>
            </a:r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 idx="2"/>
          </p:nvPr>
        </p:nvSpPr>
        <p:spPr>
          <a:xfrm>
            <a:off x="5384981" y="2986491"/>
            <a:ext cx="29358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7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5384975" y="4274995"/>
            <a:ext cx="2935800" cy="10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 flipH="1">
            <a:off x="3260003" y="745279"/>
            <a:ext cx="1137093" cy="114086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3" name="Google Shape;243;p31"/>
          <p:cNvSpPr/>
          <p:nvPr/>
        </p:nvSpPr>
        <p:spPr>
          <a:xfrm rot="10800000" flipH="1">
            <a:off x="8277352" y="971448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4" name="Google Shape;244;p31"/>
          <p:cNvSpPr/>
          <p:nvPr/>
        </p:nvSpPr>
        <p:spPr>
          <a:xfrm rot="5400000" flipH="1">
            <a:off x="5867842" y="5969403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5" name="Google Shape;245;p31"/>
          <p:cNvSpPr/>
          <p:nvPr/>
        </p:nvSpPr>
        <p:spPr>
          <a:xfrm rot="5400000" flipH="1">
            <a:off x="5293647" y="6389307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2240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 preserve="1">
  <p:cSld name="Title and three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720000" y="440432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1548275" y="3673567"/>
            <a:ext cx="15681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2"/>
          </p:nvPr>
        </p:nvSpPr>
        <p:spPr>
          <a:xfrm>
            <a:off x="3765000" y="3673567"/>
            <a:ext cx="15681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3"/>
          </p:nvPr>
        </p:nvSpPr>
        <p:spPr>
          <a:xfrm>
            <a:off x="6004675" y="3673567"/>
            <a:ext cx="15681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4"/>
          </p:nvPr>
        </p:nvSpPr>
        <p:spPr>
          <a:xfrm>
            <a:off x="1343825" y="4329019"/>
            <a:ext cx="1977000" cy="1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5"/>
          </p:nvPr>
        </p:nvSpPr>
        <p:spPr>
          <a:xfrm>
            <a:off x="3568500" y="4329019"/>
            <a:ext cx="1961100" cy="1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6"/>
          </p:nvPr>
        </p:nvSpPr>
        <p:spPr>
          <a:xfrm>
            <a:off x="5777275" y="4329019"/>
            <a:ext cx="2022900" cy="1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8552576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5" name="Google Shape;255;p32"/>
          <p:cNvSpPr/>
          <p:nvPr/>
        </p:nvSpPr>
        <p:spPr>
          <a:xfrm>
            <a:off x="-676599" y="45391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6" name="Google Shape;256;p32"/>
          <p:cNvSpPr/>
          <p:nvPr/>
        </p:nvSpPr>
        <p:spPr>
          <a:xfrm>
            <a:off x="3902363" y="6567534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7" name="Google Shape;257;p32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7855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 preserve="1">
  <p:cSld name="Title and two columns 3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720000" y="439360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"/>
          </p:nvPr>
        </p:nvSpPr>
        <p:spPr>
          <a:xfrm>
            <a:off x="2586074" y="1957733"/>
            <a:ext cx="2493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2"/>
          </p:nvPr>
        </p:nvSpPr>
        <p:spPr>
          <a:xfrm>
            <a:off x="2586074" y="4058768"/>
            <a:ext cx="2493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3"/>
          </p:nvPr>
        </p:nvSpPr>
        <p:spPr>
          <a:xfrm>
            <a:off x="2470231" y="2602967"/>
            <a:ext cx="2608800" cy="1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4"/>
          </p:nvPr>
        </p:nvSpPr>
        <p:spPr>
          <a:xfrm>
            <a:off x="2470231" y="4689505"/>
            <a:ext cx="2608800" cy="1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8552576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5" name="Google Shape;265;p33"/>
          <p:cNvSpPr/>
          <p:nvPr/>
        </p:nvSpPr>
        <p:spPr>
          <a:xfrm>
            <a:off x="-676599" y="45391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6" name="Google Shape;266;p33"/>
          <p:cNvSpPr/>
          <p:nvPr/>
        </p:nvSpPr>
        <p:spPr>
          <a:xfrm>
            <a:off x="8552564" y="5334801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7" name="Google Shape;267;p33"/>
          <p:cNvSpPr/>
          <p:nvPr/>
        </p:nvSpPr>
        <p:spPr>
          <a:xfrm rot="5400000">
            <a:off x="-223789" y="12665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60346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subTitle" idx="1"/>
          </p:nvPr>
        </p:nvSpPr>
        <p:spPr>
          <a:xfrm>
            <a:off x="1486856" y="2658800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subTitle" idx="2"/>
          </p:nvPr>
        </p:nvSpPr>
        <p:spPr>
          <a:xfrm>
            <a:off x="3711291" y="2658800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3"/>
          </p:nvPr>
        </p:nvSpPr>
        <p:spPr>
          <a:xfrm>
            <a:off x="5935750" y="2658809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ubTitle" idx="4"/>
          </p:nvPr>
        </p:nvSpPr>
        <p:spPr>
          <a:xfrm>
            <a:off x="1486850" y="4925065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subTitle" idx="5"/>
          </p:nvPr>
        </p:nvSpPr>
        <p:spPr>
          <a:xfrm>
            <a:off x="3711300" y="4925065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subTitle" idx="6"/>
          </p:nvPr>
        </p:nvSpPr>
        <p:spPr>
          <a:xfrm>
            <a:off x="5935750" y="4925064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subTitle" idx="7"/>
          </p:nvPr>
        </p:nvSpPr>
        <p:spPr>
          <a:xfrm>
            <a:off x="1486863" y="3078436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8"/>
          </p:nvPr>
        </p:nvSpPr>
        <p:spPr>
          <a:xfrm>
            <a:off x="3711300" y="3078436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9"/>
          </p:nvPr>
        </p:nvSpPr>
        <p:spPr>
          <a:xfrm>
            <a:off x="5935750" y="3078436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3"/>
          </p:nvPr>
        </p:nvSpPr>
        <p:spPr>
          <a:xfrm>
            <a:off x="1486856" y="5351339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14"/>
          </p:nvPr>
        </p:nvSpPr>
        <p:spPr>
          <a:xfrm>
            <a:off x="3711300" y="5351339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5"/>
          </p:nvPr>
        </p:nvSpPr>
        <p:spPr>
          <a:xfrm>
            <a:off x="5935750" y="5351339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82" name="Google Shape;282;p34"/>
          <p:cNvSpPr/>
          <p:nvPr/>
        </p:nvSpPr>
        <p:spPr>
          <a:xfrm rot="10800000" flipH="1">
            <a:off x="8769751" y="119300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3" name="Google Shape;283;p34"/>
          <p:cNvSpPr/>
          <p:nvPr/>
        </p:nvSpPr>
        <p:spPr>
          <a:xfrm rot="5400000" flipH="1">
            <a:off x="8251561" y="939395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4" name="Google Shape;284;p34"/>
          <p:cNvSpPr/>
          <p:nvPr/>
        </p:nvSpPr>
        <p:spPr>
          <a:xfrm rot="10800000" flipH="1">
            <a:off x="-766074" y="444818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49743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 preserve="1">
  <p:cSld name="Title and text 4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title"/>
          </p:nvPr>
        </p:nvSpPr>
        <p:spPr>
          <a:xfrm>
            <a:off x="855250" y="2028300"/>
            <a:ext cx="2076300" cy="1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1"/>
          </p:nvPr>
        </p:nvSpPr>
        <p:spPr>
          <a:xfrm>
            <a:off x="855250" y="3627288"/>
            <a:ext cx="2845500" cy="1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8188151" y="639520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9" name="Google Shape;289;p35"/>
          <p:cNvSpPr/>
          <p:nvPr/>
        </p:nvSpPr>
        <p:spPr>
          <a:xfrm>
            <a:off x="-861774" y="45391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0" name="Google Shape;290;p35"/>
          <p:cNvSpPr/>
          <p:nvPr/>
        </p:nvSpPr>
        <p:spPr>
          <a:xfrm>
            <a:off x="515863" y="-787767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1" name="Google Shape;291;p35"/>
          <p:cNvSpPr/>
          <p:nvPr/>
        </p:nvSpPr>
        <p:spPr>
          <a:xfrm rot="5400000">
            <a:off x="8640436" y="27870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30160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5680232" y="2618700"/>
            <a:ext cx="2649900" cy="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79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subTitle" idx="1"/>
          </p:nvPr>
        </p:nvSpPr>
        <p:spPr>
          <a:xfrm>
            <a:off x="5484525" y="3633337"/>
            <a:ext cx="2845500" cy="1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8188151" y="639520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6" name="Google Shape;296;p36"/>
          <p:cNvSpPr/>
          <p:nvPr/>
        </p:nvSpPr>
        <p:spPr>
          <a:xfrm>
            <a:off x="-133737" y="-145471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7" name="Google Shape;297;p36"/>
          <p:cNvSpPr/>
          <p:nvPr/>
        </p:nvSpPr>
        <p:spPr>
          <a:xfrm>
            <a:off x="8694064" y="748401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8" name="Google Shape;298;p36"/>
          <p:cNvSpPr/>
          <p:nvPr/>
        </p:nvSpPr>
        <p:spPr>
          <a:xfrm rot="5400000">
            <a:off x="-264940" y="470192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4661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>
  <p:cSld name="Title and text 3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855250" y="2606067"/>
            <a:ext cx="2544000" cy="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1"/>
          </p:nvPr>
        </p:nvSpPr>
        <p:spPr>
          <a:xfrm>
            <a:off x="855250" y="3637199"/>
            <a:ext cx="2845500" cy="1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8188151" y="639520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3" name="Google Shape;303;p37"/>
          <p:cNvSpPr/>
          <p:nvPr/>
        </p:nvSpPr>
        <p:spPr>
          <a:xfrm>
            <a:off x="8764539" y="-1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4" name="Google Shape;304;p37"/>
          <p:cNvSpPr/>
          <p:nvPr/>
        </p:nvSpPr>
        <p:spPr>
          <a:xfrm>
            <a:off x="-856211" y="5797601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5" name="Google Shape;305;p37"/>
          <p:cNvSpPr/>
          <p:nvPr/>
        </p:nvSpPr>
        <p:spPr>
          <a:xfrm rot="10800000">
            <a:off x="483058" y="-225911"/>
            <a:ext cx="722984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29219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2141700" y="718267"/>
            <a:ext cx="4860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08" name="Google Shape;308;p38"/>
          <p:cNvSpPr txBox="1"/>
          <p:nvPr/>
        </p:nvSpPr>
        <p:spPr>
          <a:xfrm>
            <a:off x="1684975" y="4678367"/>
            <a:ext cx="57741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1"/>
          </p:nvPr>
        </p:nvSpPr>
        <p:spPr>
          <a:xfrm>
            <a:off x="1749150" y="2026667"/>
            <a:ext cx="56457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8552576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1" name="Google Shape;311;p38"/>
          <p:cNvSpPr/>
          <p:nvPr/>
        </p:nvSpPr>
        <p:spPr>
          <a:xfrm>
            <a:off x="-676599" y="27204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2" name="Google Shape;312;p38"/>
          <p:cNvSpPr/>
          <p:nvPr/>
        </p:nvSpPr>
        <p:spPr>
          <a:xfrm>
            <a:off x="-1027537" y="2281518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3" name="Google Shape;313;p38"/>
          <p:cNvSpPr/>
          <p:nvPr/>
        </p:nvSpPr>
        <p:spPr>
          <a:xfrm rot="5400000">
            <a:off x="8092086" y="2448239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46444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/>
          <p:nvPr/>
        </p:nvSpPr>
        <p:spPr>
          <a:xfrm>
            <a:off x="1" y="6276702"/>
            <a:ext cx="5385788" cy="581223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6" name="Google Shape;316;p39"/>
          <p:cNvSpPr/>
          <p:nvPr/>
        </p:nvSpPr>
        <p:spPr>
          <a:xfrm>
            <a:off x="734678" y="-315089"/>
            <a:ext cx="2255500" cy="1006233"/>
          </a:xfrm>
          <a:custGeom>
            <a:avLst/>
            <a:gdLst/>
            <a:ahLst/>
            <a:cxnLst/>
            <a:rect l="l" t="t" r="r" b="b"/>
            <a:pathLst>
              <a:path w="90220" h="30187" extrusionOk="0">
                <a:moveTo>
                  <a:pt x="89445" y="775"/>
                </a:moveTo>
                <a:lnTo>
                  <a:pt x="89445" y="29412"/>
                </a:lnTo>
                <a:lnTo>
                  <a:pt x="774" y="29412"/>
                </a:lnTo>
                <a:lnTo>
                  <a:pt x="774" y="775"/>
                </a:lnTo>
                <a:close/>
                <a:moveTo>
                  <a:pt x="0" y="1"/>
                </a:moveTo>
                <a:lnTo>
                  <a:pt x="0" y="30186"/>
                </a:lnTo>
                <a:lnTo>
                  <a:pt x="90219" y="30186"/>
                </a:lnTo>
                <a:lnTo>
                  <a:pt x="90219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7" name="Google Shape;317;p39"/>
          <p:cNvSpPr/>
          <p:nvPr/>
        </p:nvSpPr>
        <p:spPr>
          <a:xfrm rot="5400000">
            <a:off x="3503413" y="6133363"/>
            <a:ext cx="999327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18" name="Google Shape;318;p39"/>
          <p:cNvSpPr/>
          <p:nvPr/>
        </p:nvSpPr>
        <p:spPr>
          <a:xfrm>
            <a:off x="357927" y="426679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43119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/>
          <p:nvPr/>
        </p:nvSpPr>
        <p:spPr>
          <a:xfrm>
            <a:off x="8552576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1" name="Google Shape;321;p40"/>
          <p:cNvSpPr/>
          <p:nvPr/>
        </p:nvSpPr>
        <p:spPr>
          <a:xfrm>
            <a:off x="-676599" y="45391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2" name="Google Shape;322;p40"/>
          <p:cNvSpPr/>
          <p:nvPr/>
        </p:nvSpPr>
        <p:spPr>
          <a:xfrm>
            <a:off x="3902363" y="6567534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3" name="Google Shape;323;p40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56689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973550" y="35306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973550" y="41309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021550" y="35306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021550" y="41309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6" name="Google Shape;36;p5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7" name="Google Shape;37;p5"/>
          <p:cNvSpPr/>
          <p:nvPr/>
        </p:nvSpPr>
        <p:spPr>
          <a:xfrm>
            <a:off x="3902365" y="65675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8" name="Google Shape;38;p5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2917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/>
          <p:nvPr/>
        </p:nvSpPr>
        <p:spPr>
          <a:xfrm>
            <a:off x="7527327" y="417001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6" name="Google Shape;326;p41"/>
          <p:cNvSpPr/>
          <p:nvPr/>
        </p:nvSpPr>
        <p:spPr>
          <a:xfrm>
            <a:off x="8552576" y="-27513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7" name="Google Shape;327;p41"/>
          <p:cNvSpPr/>
          <p:nvPr/>
        </p:nvSpPr>
        <p:spPr>
          <a:xfrm>
            <a:off x="6454752" y="6320935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8" name="Google Shape;328;p41"/>
          <p:cNvSpPr/>
          <p:nvPr/>
        </p:nvSpPr>
        <p:spPr>
          <a:xfrm rot="5400000">
            <a:off x="-402298" y="2981867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29" name="Google Shape;329;p41"/>
          <p:cNvSpPr/>
          <p:nvPr/>
        </p:nvSpPr>
        <p:spPr>
          <a:xfrm>
            <a:off x="-629274" y="32778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14367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 preserve="1">
  <p:cSld name="Title only 7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1074150" y="440429"/>
            <a:ext cx="69957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>
            <a:off x="388101" y="5901669"/>
            <a:ext cx="516208" cy="212000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3" name="Google Shape;333;p42"/>
          <p:cNvSpPr/>
          <p:nvPr/>
        </p:nvSpPr>
        <p:spPr>
          <a:xfrm rot="5400000" flipH="1">
            <a:off x="8126336" y="5277495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4" name="Google Shape;334;p42"/>
          <p:cNvSpPr/>
          <p:nvPr/>
        </p:nvSpPr>
        <p:spPr>
          <a:xfrm rot="10800000" flipH="1">
            <a:off x="8627951" y="542205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35" name="Google Shape;335;p42"/>
          <p:cNvSpPr/>
          <p:nvPr/>
        </p:nvSpPr>
        <p:spPr>
          <a:xfrm rot="10800000" flipH="1">
            <a:off x="-421399" y="-809049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377010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 preserve="1">
  <p:cSld name="Title and two columns 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subTitle" idx="1"/>
          </p:nvPr>
        </p:nvSpPr>
        <p:spPr>
          <a:xfrm>
            <a:off x="1790713" y="4831960"/>
            <a:ext cx="2541900" cy="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38" name="Google Shape;338;p43"/>
          <p:cNvSpPr txBox="1">
            <a:spLocks noGrp="1"/>
          </p:cNvSpPr>
          <p:nvPr>
            <p:ph type="subTitle" idx="2"/>
          </p:nvPr>
        </p:nvSpPr>
        <p:spPr>
          <a:xfrm>
            <a:off x="4811385" y="4831960"/>
            <a:ext cx="2541900" cy="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39" name="Google Shape;339;p43"/>
          <p:cNvSpPr txBox="1">
            <a:spLocks noGrp="1"/>
          </p:cNvSpPr>
          <p:nvPr>
            <p:ph type="subTitle" idx="3"/>
          </p:nvPr>
        </p:nvSpPr>
        <p:spPr>
          <a:xfrm>
            <a:off x="1790713" y="4334904"/>
            <a:ext cx="25419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4"/>
          </p:nvPr>
        </p:nvSpPr>
        <p:spPr>
          <a:xfrm>
            <a:off x="4811381" y="4334904"/>
            <a:ext cx="25419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title" hasCustomPrompt="1"/>
          </p:nvPr>
        </p:nvSpPr>
        <p:spPr>
          <a:xfrm>
            <a:off x="2512850" y="2549700"/>
            <a:ext cx="10977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342" name="Google Shape;342;p43"/>
          <p:cNvSpPr txBox="1">
            <a:spLocks noGrp="1"/>
          </p:cNvSpPr>
          <p:nvPr>
            <p:ph type="title" idx="5" hasCustomPrompt="1"/>
          </p:nvPr>
        </p:nvSpPr>
        <p:spPr>
          <a:xfrm>
            <a:off x="5533488" y="2549667"/>
            <a:ext cx="10977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1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4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43"/>
          <p:cNvSpPr txBox="1">
            <a:spLocks noGrp="1"/>
          </p:cNvSpPr>
          <p:nvPr>
            <p:ph type="title" idx="6"/>
          </p:nvPr>
        </p:nvSpPr>
        <p:spPr>
          <a:xfrm>
            <a:off x="1074150" y="440429"/>
            <a:ext cx="69957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3902375" y="6487275"/>
            <a:ext cx="1339269" cy="370665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5" name="Google Shape;345;p43"/>
          <p:cNvSpPr/>
          <p:nvPr/>
        </p:nvSpPr>
        <p:spPr>
          <a:xfrm rot="10800000" flipH="1">
            <a:off x="8627951" y="1799819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43"/>
          <p:cNvSpPr/>
          <p:nvPr/>
        </p:nvSpPr>
        <p:spPr>
          <a:xfrm rot="10800000" flipH="1">
            <a:off x="-676599" y="252698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7" name="Google Shape;347;p43"/>
          <p:cNvSpPr/>
          <p:nvPr/>
        </p:nvSpPr>
        <p:spPr>
          <a:xfrm rot="5400000" flipH="1">
            <a:off x="-31714" y="3989395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0349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54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168000" y="170484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15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804275" y="3112267"/>
            <a:ext cx="3535500" cy="1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8" name="Google Shape;48;p7"/>
          <p:cNvSpPr/>
          <p:nvPr/>
        </p:nvSpPr>
        <p:spPr>
          <a:xfrm>
            <a:off x="7527327" y="417002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49" name="Google Shape;49;p7"/>
          <p:cNvSpPr/>
          <p:nvPr/>
        </p:nvSpPr>
        <p:spPr>
          <a:xfrm>
            <a:off x="2575202" y="2850599"/>
            <a:ext cx="3993881" cy="4007400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50" name="Google Shape;50;p7"/>
          <p:cNvSpPr/>
          <p:nvPr/>
        </p:nvSpPr>
        <p:spPr>
          <a:xfrm>
            <a:off x="8552577" y="-27513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51" name="Google Shape;51;p7"/>
          <p:cNvSpPr/>
          <p:nvPr/>
        </p:nvSpPr>
        <p:spPr>
          <a:xfrm>
            <a:off x="5792152" y="5402136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52" name="Google Shape;52;p7"/>
          <p:cNvSpPr/>
          <p:nvPr/>
        </p:nvSpPr>
        <p:spPr>
          <a:xfrm rot="5400000">
            <a:off x="-402298" y="2981868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53" name="Google Shape;53;p7"/>
          <p:cNvSpPr/>
          <p:nvPr/>
        </p:nvSpPr>
        <p:spPr>
          <a:xfrm>
            <a:off x="-629274" y="327783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17263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059150" y="2187600"/>
            <a:ext cx="5025600" cy="24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902377" y="6487276"/>
            <a:ext cx="1339269" cy="370665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57" name="Google Shape;57;p8"/>
          <p:cNvSpPr/>
          <p:nvPr/>
        </p:nvSpPr>
        <p:spPr>
          <a:xfrm rot="10800000" flipH="1">
            <a:off x="8627952" y="1799820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58" name="Google Shape;58;p8"/>
          <p:cNvSpPr/>
          <p:nvPr/>
        </p:nvSpPr>
        <p:spPr>
          <a:xfrm rot="10800000" flipH="1">
            <a:off x="-676599" y="25269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59" name="Google Shape;59;p8"/>
          <p:cNvSpPr/>
          <p:nvPr/>
        </p:nvSpPr>
        <p:spPr>
          <a:xfrm rot="5400000" flipH="1">
            <a:off x="-31714" y="39893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60" name="Google Shape;60;p8"/>
          <p:cNvSpPr/>
          <p:nvPr/>
        </p:nvSpPr>
        <p:spPr>
          <a:xfrm>
            <a:off x="3902377" y="10"/>
            <a:ext cx="1339269" cy="370665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9632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557223-D76B-478A-B295-518439E3C5DE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5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6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30134-C3B3-4B59-A84B-52E65CCBE6D9}" type="slidenum">
              <a:rPr lang="en-US" altLang="en-US" smtClean="0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740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324691" y="1455633"/>
            <a:ext cx="4494600" cy="2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563350" y="3962833"/>
            <a:ext cx="4017300" cy="11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3902365" y="65675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65" name="Google Shape;65;p9"/>
          <p:cNvSpPr/>
          <p:nvPr/>
        </p:nvSpPr>
        <p:spPr>
          <a:xfrm rot="10800000" flipH="1">
            <a:off x="8627952" y="54220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66" name="Google Shape;66;p9"/>
          <p:cNvSpPr/>
          <p:nvPr/>
        </p:nvSpPr>
        <p:spPr>
          <a:xfrm rot="10800000" flipH="1">
            <a:off x="-676599" y="25269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67" name="Google Shape;67;p9"/>
          <p:cNvSpPr/>
          <p:nvPr/>
        </p:nvSpPr>
        <p:spPr>
          <a:xfrm rot="5400000" flipH="1">
            <a:off x="-31714" y="39893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21776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4200250" y="2840200"/>
            <a:ext cx="4525200" cy="1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301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436296"/>
            <a:ext cx="8520600" cy="13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967700" y="3914833"/>
            <a:ext cx="5208600" cy="7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74" name="Google Shape;74;p11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75" name="Google Shape;75;p11"/>
          <p:cNvSpPr/>
          <p:nvPr/>
        </p:nvSpPr>
        <p:spPr>
          <a:xfrm>
            <a:off x="3737740" y="-756800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76" name="Google Shape;76;p11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79145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07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457200" y="1597913"/>
            <a:ext cx="8229600" cy="45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t" anchorCtr="0">
            <a:noAutofit/>
          </a:bodyPr>
          <a:lstStyle>
            <a:lvl1pPr marL="342900" lvl="0" indent="-22383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900"/>
            </a:lvl1pPr>
            <a:lvl2pPr marL="685800" lvl="1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2pPr>
            <a:lvl3pPr marL="1028700" lvl="2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3pPr>
            <a:lvl4pPr marL="1371600" lvl="3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4pPr>
            <a:lvl5pPr marL="1714500" lvl="4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5pPr>
            <a:lvl6pPr marL="2057400" lvl="5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6pPr>
            <a:lvl7pPr marL="2400300" lvl="6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7pPr>
            <a:lvl8pPr marL="2743200" lvl="7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8pPr>
            <a:lvl9pPr marL="3086100" lvl="8" indent="-223838" algn="l" rtl="0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Char char="■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dt" idx="10"/>
          </p:nvPr>
        </p:nvSpPr>
        <p:spPr>
          <a:xfrm>
            <a:off x="457200" y="6309360"/>
            <a:ext cx="2130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fld id="{166852FD-F3CA-45C3-81BD-A4ABCC779E97}" type="datetime1">
              <a:rPr lang="uk-UA" smtClean="0"/>
              <a:t>10.09.2024</a:t>
            </a:fld>
            <a:endParaRPr lang="uk-UA"/>
          </a:p>
        </p:txBody>
      </p:sp>
      <p:sp>
        <p:nvSpPr>
          <p:cNvPr id="81" name="Google Shape;81;p13"/>
          <p:cNvSpPr txBox="1">
            <a:spLocks noGrp="1"/>
          </p:cNvSpPr>
          <p:nvPr>
            <p:ph type="ftr" idx="11"/>
          </p:nvPr>
        </p:nvSpPr>
        <p:spPr>
          <a:xfrm>
            <a:off x="3118104" y="6309360"/>
            <a:ext cx="2898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r>
              <a:rPr lang="en-US" smtClean="0"/>
              <a:t>Adapted and redisigned by prof. G. Chuiko, 2024</a:t>
            </a:r>
            <a:endParaRPr lang="uk-UA"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65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1666325" y="4078133"/>
            <a:ext cx="1771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2"/>
          </p:nvPr>
        </p:nvSpPr>
        <p:spPr>
          <a:xfrm>
            <a:off x="1666375" y="4703633"/>
            <a:ext cx="1771500" cy="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3"/>
          </p:nvPr>
        </p:nvSpPr>
        <p:spPr>
          <a:xfrm>
            <a:off x="3686250" y="4078133"/>
            <a:ext cx="1771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4"/>
          </p:nvPr>
        </p:nvSpPr>
        <p:spPr>
          <a:xfrm>
            <a:off x="3686250" y="4703633"/>
            <a:ext cx="1771500" cy="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5"/>
          </p:nvPr>
        </p:nvSpPr>
        <p:spPr>
          <a:xfrm>
            <a:off x="5706125" y="4078133"/>
            <a:ext cx="1771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6"/>
          </p:nvPr>
        </p:nvSpPr>
        <p:spPr>
          <a:xfrm>
            <a:off x="5706175" y="4703633"/>
            <a:ext cx="1771500" cy="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8832302" y="4604270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92" name="Google Shape;92;p14"/>
          <p:cNvSpPr/>
          <p:nvPr/>
        </p:nvSpPr>
        <p:spPr>
          <a:xfrm rot="5400000">
            <a:off x="-402298" y="1275268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93" name="Google Shape;93;p14"/>
          <p:cNvSpPr/>
          <p:nvPr/>
        </p:nvSpPr>
        <p:spPr>
          <a:xfrm>
            <a:off x="-629274" y="-34396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7" hasCustomPrompt="1"/>
          </p:nvPr>
        </p:nvSpPr>
        <p:spPr>
          <a:xfrm>
            <a:off x="1968600" y="2373267"/>
            <a:ext cx="1167000" cy="1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8" hasCustomPrompt="1"/>
          </p:nvPr>
        </p:nvSpPr>
        <p:spPr>
          <a:xfrm>
            <a:off x="3988500" y="2373367"/>
            <a:ext cx="1167000" cy="1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9" hasCustomPrompt="1"/>
          </p:nvPr>
        </p:nvSpPr>
        <p:spPr>
          <a:xfrm>
            <a:off x="6008400" y="2373267"/>
            <a:ext cx="1167000" cy="1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2795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2940825" y="4157033"/>
            <a:ext cx="3072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697850" y="2594600"/>
            <a:ext cx="4315800" cy="13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235277" y="991367"/>
            <a:ext cx="632233" cy="861100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01" name="Google Shape;101;p15"/>
          <p:cNvSpPr/>
          <p:nvPr/>
        </p:nvSpPr>
        <p:spPr>
          <a:xfrm>
            <a:off x="-639600" y="7615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02" name="Google Shape;102;p15"/>
          <p:cNvSpPr/>
          <p:nvPr/>
        </p:nvSpPr>
        <p:spPr>
          <a:xfrm>
            <a:off x="6263552" y="-863000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03" name="Google Shape;103;p15"/>
          <p:cNvSpPr/>
          <p:nvPr/>
        </p:nvSpPr>
        <p:spPr>
          <a:xfrm>
            <a:off x="2204202" y="6036269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86786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 preserve="1">
  <p:cSld name="Title and bullet lis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0000" y="440432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1278625" y="1728764"/>
            <a:ext cx="6359700" cy="4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4288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25"/>
            </a:lvl1pPr>
            <a:lvl2pPr marL="685800" lvl="1" indent="-24288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25"/>
            </a:lvl2pPr>
            <a:lvl3pPr marL="1028700" lvl="2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■"/>
              <a:defRPr sz="1125"/>
            </a:lvl3pPr>
            <a:lvl4pPr marL="1371600" lvl="3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125"/>
            </a:lvl4pPr>
            <a:lvl5pPr marL="1714500" lvl="4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125"/>
            </a:lvl5pPr>
            <a:lvl6pPr marL="2057400" lvl="5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■"/>
              <a:defRPr sz="1125"/>
            </a:lvl6pPr>
            <a:lvl7pPr marL="2400300" lvl="6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125"/>
            </a:lvl7pPr>
            <a:lvl8pPr marL="2743200" lvl="7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125"/>
            </a:lvl8pPr>
            <a:lvl9pPr marL="3086100" lvl="8" indent="-24288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■"/>
              <a:defRPr sz="112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07" name="Google Shape;107;p16"/>
          <p:cNvSpPr/>
          <p:nvPr/>
        </p:nvSpPr>
        <p:spPr>
          <a:xfrm>
            <a:off x="-629274" y="9664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08" name="Google Shape;108;p16"/>
          <p:cNvSpPr/>
          <p:nvPr/>
        </p:nvSpPr>
        <p:spPr>
          <a:xfrm rot="5400000">
            <a:off x="15612" y="8437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09" name="Google Shape;109;p16"/>
          <p:cNvSpPr/>
          <p:nvPr/>
        </p:nvSpPr>
        <p:spPr>
          <a:xfrm rot="5400000">
            <a:off x="7458302" y="3087568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10" name="Google Shape;110;p16"/>
          <p:cNvSpPr/>
          <p:nvPr/>
        </p:nvSpPr>
        <p:spPr>
          <a:xfrm>
            <a:off x="8376877" y="13731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3989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2" preserve="1">
  <p:cSld name="Title and bullet list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0000" y="440432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1278625" y="1931981"/>
            <a:ext cx="6359700" cy="38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4288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25"/>
            </a:lvl1pPr>
            <a:lvl2pPr marL="685800" lvl="1" indent="-24288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25"/>
            </a:lvl2pPr>
            <a:lvl3pPr marL="1028700" lvl="2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■"/>
              <a:defRPr sz="1125"/>
            </a:lvl3pPr>
            <a:lvl4pPr marL="1371600" lvl="3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125"/>
            </a:lvl4pPr>
            <a:lvl5pPr marL="1714500" lvl="4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125"/>
            </a:lvl5pPr>
            <a:lvl6pPr marL="2057400" lvl="5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■"/>
              <a:defRPr sz="1125"/>
            </a:lvl6pPr>
            <a:lvl7pPr marL="2400300" lvl="6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125"/>
            </a:lvl7pPr>
            <a:lvl8pPr marL="2743200" lvl="7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125"/>
            </a:lvl8pPr>
            <a:lvl9pPr marL="3086100" lvl="8" indent="-24288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■"/>
              <a:defRPr sz="112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14" name="Google Shape;114;p17"/>
          <p:cNvSpPr/>
          <p:nvPr/>
        </p:nvSpPr>
        <p:spPr>
          <a:xfrm>
            <a:off x="-629274" y="9664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15" name="Google Shape;115;p17"/>
          <p:cNvSpPr/>
          <p:nvPr/>
        </p:nvSpPr>
        <p:spPr>
          <a:xfrm rot="5400000">
            <a:off x="15612" y="8437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16" name="Google Shape;116;p17"/>
          <p:cNvSpPr/>
          <p:nvPr/>
        </p:nvSpPr>
        <p:spPr>
          <a:xfrm rot="5400000">
            <a:off x="7458302" y="3087568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17" name="Google Shape;117;p17"/>
          <p:cNvSpPr/>
          <p:nvPr/>
        </p:nvSpPr>
        <p:spPr>
          <a:xfrm>
            <a:off x="8376877" y="13731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18" name="Google Shape;118;p17"/>
          <p:cNvSpPr/>
          <p:nvPr/>
        </p:nvSpPr>
        <p:spPr>
          <a:xfrm>
            <a:off x="3785927" y="562643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14942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 preserve="1">
  <p:cSld name="Title and text 5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1989300" y="2262033"/>
            <a:ext cx="5165400" cy="2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21" name="Google Shape;121;p18"/>
          <p:cNvSpPr/>
          <p:nvPr/>
        </p:nvSpPr>
        <p:spPr>
          <a:xfrm>
            <a:off x="8726752" y="2411769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22" name="Google Shape;122;p18"/>
          <p:cNvSpPr/>
          <p:nvPr/>
        </p:nvSpPr>
        <p:spPr>
          <a:xfrm>
            <a:off x="6502502" y="6036269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23" name="Google Shape;123;p18"/>
          <p:cNvSpPr/>
          <p:nvPr/>
        </p:nvSpPr>
        <p:spPr>
          <a:xfrm>
            <a:off x="8372576" y="3268913"/>
            <a:ext cx="1192450" cy="1854367"/>
          </a:xfrm>
          <a:custGeom>
            <a:avLst/>
            <a:gdLst/>
            <a:ahLst/>
            <a:cxnLst/>
            <a:rect l="l" t="t" r="r" b="b"/>
            <a:pathLst>
              <a:path w="47698" h="55631" extrusionOk="0">
                <a:moveTo>
                  <a:pt x="46876" y="774"/>
                </a:moveTo>
                <a:lnTo>
                  <a:pt x="46876" y="54809"/>
                </a:lnTo>
                <a:lnTo>
                  <a:pt x="774" y="54809"/>
                </a:lnTo>
                <a:lnTo>
                  <a:pt x="774" y="774"/>
                </a:lnTo>
                <a:close/>
                <a:moveTo>
                  <a:pt x="0" y="0"/>
                </a:moveTo>
                <a:lnTo>
                  <a:pt x="0" y="55631"/>
                </a:lnTo>
                <a:lnTo>
                  <a:pt x="47698" y="55631"/>
                </a:lnTo>
                <a:lnTo>
                  <a:pt x="47698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24" name="Google Shape;124;p18"/>
          <p:cNvSpPr/>
          <p:nvPr/>
        </p:nvSpPr>
        <p:spPr>
          <a:xfrm>
            <a:off x="-637549" y="411703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82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7E72A-A047-4201-991D-426EC0915E98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5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6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30134-C3B3-4B59-A84B-52E65CCBE6D9}" type="slidenum">
              <a:rPr lang="en-US" altLang="en-US" smtClean="0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81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>
            <a:off x="1059150" y="34863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2"/>
          </p:nvPr>
        </p:nvSpPr>
        <p:spPr>
          <a:xfrm>
            <a:off x="1059150" y="40293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3"/>
          </p:nvPr>
        </p:nvSpPr>
        <p:spPr>
          <a:xfrm>
            <a:off x="3497550" y="34863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4"/>
          </p:nvPr>
        </p:nvSpPr>
        <p:spPr>
          <a:xfrm>
            <a:off x="3497550" y="40293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8552577" y="40293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33" name="Google Shape;133;p19"/>
          <p:cNvSpPr/>
          <p:nvPr/>
        </p:nvSpPr>
        <p:spPr>
          <a:xfrm rot="10800000" flipH="1">
            <a:off x="-676599" y="19745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34" name="Google Shape;134;p19"/>
          <p:cNvSpPr/>
          <p:nvPr/>
        </p:nvSpPr>
        <p:spPr>
          <a:xfrm>
            <a:off x="3902365" y="65675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35" name="Google Shape;135;p19"/>
          <p:cNvSpPr/>
          <p:nvPr/>
        </p:nvSpPr>
        <p:spPr>
          <a:xfrm rot="5400000" flipH="1">
            <a:off x="-31714" y="3436961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5"/>
          </p:nvPr>
        </p:nvSpPr>
        <p:spPr>
          <a:xfrm>
            <a:off x="5935950" y="3470861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6"/>
          </p:nvPr>
        </p:nvSpPr>
        <p:spPr>
          <a:xfrm>
            <a:off x="5935950" y="4013861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806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680725" y="1983451"/>
            <a:ext cx="3628800" cy="19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680725" y="4150951"/>
            <a:ext cx="3101700" cy="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685800" lvl="1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41" name="Google Shape;141;p20"/>
          <p:cNvSpPr/>
          <p:nvPr/>
        </p:nvSpPr>
        <p:spPr>
          <a:xfrm rot="5400000">
            <a:off x="5155943" y="424490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42" name="Google Shape;142;p20"/>
          <p:cNvSpPr/>
          <p:nvPr/>
        </p:nvSpPr>
        <p:spPr>
          <a:xfrm rot="5400000">
            <a:off x="4581748" y="-741618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43" name="Google Shape;143;p20"/>
          <p:cNvSpPr/>
          <p:nvPr/>
        </p:nvSpPr>
        <p:spPr>
          <a:xfrm>
            <a:off x="8209277" y="5415869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61126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5614800" y="4114033"/>
            <a:ext cx="3217500" cy="1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 rot="10800000" flipH="1">
            <a:off x="3975765" y="6507420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48" name="Google Shape;148;p21"/>
          <p:cNvSpPr/>
          <p:nvPr/>
        </p:nvSpPr>
        <p:spPr>
          <a:xfrm rot="5400000" flipH="1">
            <a:off x="-223789" y="229736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49" name="Google Shape;149;p21"/>
          <p:cNvSpPr/>
          <p:nvPr/>
        </p:nvSpPr>
        <p:spPr>
          <a:xfrm>
            <a:off x="8554552" y="961869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07794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 flipH="1">
            <a:off x="182659" y="1738495"/>
            <a:ext cx="722984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53" name="Google Shape;153;p22"/>
          <p:cNvSpPr/>
          <p:nvPr/>
        </p:nvSpPr>
        <p:spPr>
          <a:xfrm rot="10800000" flipH="1">
            <a:off x="-767175" y="20599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54" name="Google Shape;154;p22"/>
          <p:cNvSpPr/>
          <p:nvPr/>
        </p:nvSpPr>
        <p:spPr>
          <a:xfrm>
            <a:off x="8649176" y="51647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794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 preserve="1">
  <p:cSld name="Title only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 rot="5400000">
            <a:off x="-8133" y="4539290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58" name="Google Shape;158;p23"/>
          <p:cNvSpPr/>
          <p:nvPr/>
        </p:nvSpPr>
        <p:spPr>
          <a:xfrm rot="5400000">
            <a:off x="-1179303" y="4868251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59" name="Google Shape;159;p23"/>
          <p:cNvSpPr/>
          <p:nvPr/>
        </p:nvSpPr>
        <p:spPr>
          <a:xfrm>
            <a:off x="8209277" y="5415869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60" name="Google Shape;160;p23"/>
          <p:cNvSpPr/>
          <p:nvPr/>
        </p:nvSpPr>
        <p:spPr>
          <a:xfrm rot="5400000">
            <a:off x="8692173" y="4454184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01533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 preserve="1">
  <p:cSld name="Title only 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 rot="5400000" flipH="1">
            <a:off x="138262" y="563486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64" name="Google Shape;164;p24"/>
          <p:cNvSpPr/>
          <p:nvPr/>
        </p:nvSpPr>
        <p:spPr>
          <a:xfrm rot="10800000" flipH="1">
            <a:off x="8753977" y="6897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65" name="Google Shape;165;p24"/>
          <p:cNvSpPr/>
          <p:nvPr/>
        </p:nvSpPr>
        <p:spPr>
          <a:xfrm rot="10800000" flipH="1">
            <a:off x="-522199" y="58675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75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 preserve="1">
  <p:cSld name="Title only 5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8188152" y="63952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69" name="Google Shape;169;p25"/>
          <p:cNvSpPr/>
          <p:nvPr/>
        </p:nvSpPr>
        <p:spPr>
          <a:xfrm>
            <a:off x="-861774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70" name="Google Shape;170;p25"/>
          <p:cNvSpPr/>
          <p:nvPr/>
        </p:nvSpPr>
        <p:spPr>
          <a:xfrm>
            <a:off x="515863" y="-787767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71" name="Google Shape;171;p25"/>
          <p:cNvSpPr/>
          <p:nvPr/>
        </p:nvSpPr>
        <p:spPr>
          <a:xfrm rot="5400000">
            <a:off x="8640437" y="27870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51968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 preserve="1">
  <p:cSld name="Three big number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 hasCustomPrompt="1"/>
          </p:nvPr>
        </p:nvSpPr>
        <p:spPr>
          <a:xfrm>
            <a:off x="1242875" y="1454867"/>
            <a:ext cx="6658200" cy="7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"/>
          </p:nvPr>
        </p:nvSpPr>
        <p:spPr>
          <a:xfrm>
            <a:off x="1242914" y="2200799"/>
            <a:ext cx="66582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idx="2" hasCustomPrompt="1"/>
          </p:nvPr>
        </p:nvSpPr>
        <p:spPr>
          <a:xfrm>
            <a:off x="1242875" y="2895263"/>
            <a:ext cx="6658200" cy="7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3"/>
          </p:nvPr>
        </p:nvSpPr>
        <p:spPr>
          <a:xfrm>
            <a:off x="1242914" y="3641195"/>
            <a:ext cx="66582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 idx="4" hasCustomPrompt="1"/>
          </p:nvPr>
        </p:nvSpPr>
        <p:spPr>
          <a:xfrm>
            <a:off x="1242875" y="4327005"/>
            <a:ext cx="6658200" cy="7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5"/>
          </p:nvPr>
        </p:nvSpPr>
        <p:spPr>
          <a:xfrm>
            <a:off x="1242914" y="5080335"/>
            <a:ext cx="66582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80" name="Google Shape;180;p26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81" name="Google Shape;181;p26"/>
          <p:cNvSpPr/>
          <p:nvPr/>
        </p:nvSpPr>
        <p:spPr>
          <a:xfrm>
            <a:off x="-1027537" y="41002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82" name="Google Shape;182;p26"/>
          <p:cNvSpPr/>
          <p:nvPr/>
        </p:nvSpPr>
        <p:spPr>
          <a:xfrm rot="5400000">
            <a:off x="8092087" y="2448240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61558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 preserve="1">
  <p:cSld name="Title and three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 hasCustomPrompt="1"/>
          </p:nvPr>
        </p:nvSpPr>
        <p:spPr>
          <a:xfrm>
            <a:off x="4099975" y="3659867"/>
            <a:ext cx="9180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9pPr>
          </a:lstStyle>
          <a:p>
            <a:r>
              <a:t>xx%</a:t>
            </a:r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2" hasCustomPrompt="1"/>
          </p:nvPr>
        </p:nvSpPr>
        <p:spPr>
          <a:xfrm>
            <a:off x="6348400" y="3659867"/>
            <a:ext cx="9180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9pPr>
          </a:lstStyle>
          <a:p>
            <a:r>
              <a:t>xx%</a:t>
            </a:r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3" hasCustomPrompt="1"/>
          </p:nvPr>
        </p:nvSpPr>
        <p:spPr>
          <a:xfrm>
            <a:off x="1851550" y="3659867"/>
            <a:ext cx="9180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9pPr>
          </a:lstStyle>
          <a:p>
            <a:r>
              <a:t>xx%</a:t>
            </a:r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4"/>
          </p:nvPr>
        </p:nvSpPr>
        <p:spPr>
          <a:xfrm>
            <a:off x="1074150" y="440429"/>
            <a:ext cx="69957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1449850" y="4836729"/>
            <a:ext cx="17214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5"/>
          </p:nvPr>
        </p:nvSpPr>
        <p:spPr>
          <a:xfrm>
            <a:off x="3698275" y="4836729"/>
            <a:ext cx="17214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6"/>
          </p:nvPr>
        </p:nvSpPr>
        <p:spPr>
          <a:xfrm>
            <a:off x="5946700" y="4836729"/>
            <a:ext cx="17214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0" y="5535670"/>
            <a:ext cx="516208" cy="212000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92" name="Google Shape;192;p27"/>
          <p:cNvSpPr/>
          <p:nvPr/>
        </p:nvSpPr>
        <p:spPr>
          <a:xfrm rot="5400000" flipH="1">
            <a:off x="8126337" y="52774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93" name="Google Shape;193;p27"/>
          <p:cNvSpPr/>
          <p:nvPr/>
        </p:nvSpPr>
        <p:spPr>
          <a:xfrm rot="10800000" flipH="1">
            <a:off x="8627952" y="54220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7"/>
          </p:nvPr>
        </p:nvSpPr>
        <p:spPr>
          <a:xfrm>
            <a:off x="1236100" y="429138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8"/>
          </p:nvPr>
        </p:nvSpPr>
        <p:spPr>
          <a:xfrm>
            <a:off x="3484525" y="429138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9"/>
          </p:nvPr>
        </p:nvSpPr>
        <p:spPr>
          <a:xfrm>
            <a:off x="5732950" y="429138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401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0000" y="592996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2514950" y="2093825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2"/>
          </p:nvPr>
        </p:nvSpPr>
        <p:spPr>
          <a:xfrm>
            <a:off x="5963450" y="2095992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3"/>
          </p:nvPr>
        </p:nvSpPr>
        <p:spPr>
          <a:xfrm>
            <a:off x="2514950" y="4567959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4"/>
          </p:nvPr>
        </p:nvSpPr>
        <p:spPr>
          <a:xfrm>
            <a:off x="5963450" y="4567959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5"/>
          </p:nvPr>
        </p:nvSpPr>
        <p:spPr>
          <a:xfrm>
            <a:off x="2514950" y="2640423"/>
            <a:ext cx="16494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6"/>
          </p:nvPr>
        </p:nvSpPr>
        <p:spPr>
          <a:xfrm>
            <a:off x="5963450" y="2640423"/>
            <a:ext cx="16494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7"/>
          </p:nvPr>
        </p:nvSpPr>
        <p:spPr>
          <a:xfrm>
            <a:off x="2514950" y="5111792"/>
            <a:ext cx="18909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8"/>
          </p:nvPr>
        </p:nvSpPr>
        <p:spPr>
          <a:xfrm>
            <a:off x="5963450" y="5111792"/>
            <a:ext cx="1719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8652600" y="-13715"/>
            <a:ext cx="516208" cy="212000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08" name="Google Shape;208;p28"/>
          <p:cNvSpPr/>
          <p:nvPr/>
        </p:nvSpPr>
        <p:spPr>
          <a:xfrm rot="5400000" flipH="1">
            <a:off x="-223789" y="15261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09" name="Google Shape;209;p28"/>
          <p:cNvSpPr/>
          <p:nvPr/>
        </p:nvSpPr>
        <p:spPr>
          <a:xfrm rot="10800000" flipH="1">
            <a:off x="8627952" y="54220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10" name="Google Shape;210;p28"/>
          <p:cNvSpPr/>
          <p:nvPr/>
        </p:nvSpPr>
        <p:spPr>
          <a:xfrm rot="10800000" flipH="1">
            <a:off x="-979875" y="8563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85327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28600" y="1447802"/>
            <a:ext cx="42291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10100" y="1447802"/>
            <a:ext cx="42291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351019-1D38-47ED-B176-93F0082AE1A5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6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7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30134-C3B3-4B59-A84B-52E65CCBE6D9}" type="slidenum">
              <a:rPr lang="en-US" altLang="en-US" smtClean="0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55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 preserve="1">
  <p:cSld name="Title and two columns 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720000" y="439200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"/>
          </p:nvPr>
        </p:nvSpPr>
        <p:spPr>
          <a:xfrm>
            <a:off x="1648184" y="5257901"/>
            <a:ext cx="2623800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2"/>
          </p:nvPr>
        </p:nvSpPr>
        <p:spPr>
          <a:xfrm>
            <a:off x="4872012" y="5257900"/>
            <a:ext cx="2623800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3"/>
          </p:nvPr>
        </p:nvSpPr>
        <p:spPr>
          <a:xfrm>
            <a:off x="1648184" y="4049933"/>
            <a:ext cx="2623800" cy="12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4"/>
          </p:nvPr>
        </p:nvSpPr>
        <p:spPr>
          <a:xfrm>
            <a:off x="4872012" y="4049933"/>
            <a:ext cx="2623800" cy="12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 rot="10800000" flipH="1">
            <a:off x="-829500" y="-63338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18" name="Google Shape;218;p29"/>
          <p:cNvSpPr/>
          <p:nvPr/>
        </p:nvSpPr>
        <p:spPr>
          <a:xfrm flipH="1">
            <a:off x="95509" y="881930"/>
            <a:ext cx="722984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19" name="Google Shape;219;p29"/>
          <p:cNvSpPr/>
          <p:nvPr/>
        </p:nvSpPr>
        <p:spPr>
          <a:xfrm rot="10800000" flipH="1">
            <a:off x="-767175" y="61491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20" name="Google Shape;220;p29"/>
          <p:cNvSpPr/>
          <p:nvPr/>
        </p:nvSpPr>
        <p:spPr>
          <a:xfrm>
            <a:off x="8649176" y="1592969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83772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 preserve="1">
  <p:cSld name="Title and four columns 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20000" y="439360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1532175" y="2148135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2"/>
          </p:nvPr>
        </p:nvSpPr>
        <p:spPr>
          <a:xfrm>
            <a:off x="5987700" y="2148124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3"/>
          </p:nvPr>
        </p:nvSpPr>
        <p:spPr>
          <a:xfrm>
            <a:off x="1532175" y="4190263"/>
            <a:ext cx="1721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4"/>
          </p:nvPr>
        </p:nvSpPr>
        <p:spPr>
          <a:xfrm>
            <a:off x="5987700" y="4187596"/>
            <a:ext cx="1721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5"/>
          </p:nvPr>
        </p:nvSpPr>
        <p:spPr>
          <a:xfrm>
            <a:off x="1532175" y="4749667"/>
            <a:ext cx="17214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6"/>
          </p:nvPr>
        </p:nvSpPr>
        <p:spPr>
          <a:xfrm>
            <a:off x="5987700" y="4747000"/>
            <a:ext cx="17214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7"/>
          </p:nvPr>
        </p:nvSpPr>
        <p:spPr>
          <a:xfrm>
            <a:off x="1532175" y="2675600"/>
            <a:ext cx="17214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8"/>
          </p:nvPr>
        </p:nvSpPr>
        <p:spPr>
          <a:xfrm>
            <a:off x="5987700" y="2672933"/>
            <a:ext cx="16803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 rot="10800000" flipH="1">
            <a:off x="-676086" y="50517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32" name="Google Shape;232;p30"/>
          <p:cNvSpPr/>
          <p:nvPr/>
        </p:nvSpPr>
        <p:spPr>
          <a:xfrm rot="5400000" flipH="1">
            <a:off x="8403812" y="604626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33" name="Google Shape;233;p30"/>
          <p:cNvSpPr/>
          <p:nvPr/>
        </p:nvSpPr>
        <p:spPr>
          <a:xfrm>
            <a:off x="516401" y="-616767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34" name="Google Shape;234;p30"/>
          <p:cNvSpPr txBox="1">
            <a:spLocks noGrp="1"/>
          </p:cNvSpPr>
          <p:nvPr>
            <p:ph type="title" idx="9" hasCustomPrompt="1"/>
          </p:nvPr>
        </p:nvSpPr>
        <p:spPr>
          <a:xfrm>
            <a:off x="3262225" y="2419081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35" name="Google Shape;235;p30"/>
          <p:cNvSpPr txBox="1">
            <a:spLocks noGrp="1"/>
          </p:cNvSpPr>
          <p:nvPr>
            <p:ph type="title" idx="13" hasCustomPrompt="1"/>
          </p:nvPr>
        </p:nvSpPr>
        <p:spPr>
          <a:xfrm>
            <a:off x="4818100" y="2419081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36" name="Google Shape;236;p30"/>
          <p:cNvSpPr txBox="1">
            <a:spLocks noGrp="1"/>
          </p:cNvSpPr>
          <p:nvPr>
            <p:ph type="title" idx="14" hasCustomPrompt="1"/>
          </p:nvPr>
        </p:nvSpPr>
        <p:spPr>
          <a:xfrm>
            <a:off x="3262225" y="4507584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37" name="Google Shape;237;p30"/>
          <p:cNvSpPr txBox="1">
            <a:spLocks noGrp="1"/>
          </p:cNvSpPr>
          <p:nvPr>
            <p:ph type="title" idx="15" hasCustomPrompt="1"/>
          </p:nvPr>
        </p:nvSpPr>
        <p:spPr>
          <a:xfrm>
            <a:off x="4818100" y="4507584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1728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preserve="1">
  <p:cSld name="Section header 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 hasCustomPrompt="1"/>
          </p:nvPr>
        </p:nvSpPr>
        <p:spPr>
          <a:xfrm>
            <a:off x="5384981" y="1938887"/>
            <a:ext cx="1268700" cy="12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352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9pPr>
          </a:lstStyle>
          <a:p>
            <a:r>
              <a:t>xx%</a:t>
            </a:r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 idx="2"/>
          </p:nvPr>
        </p:nvSpPr>
        <p:spPr>
          <a:xfrm>
            <a:off x="5384981" y="2986491"/>
            <a:ext cx="29358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25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5384975" y="4274995"/>
            <a:ext cx="2935800" cy="10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 flipH="1">
            <a:off x="3260003" y="745280"/>
            <a:ext cx="1137093" cy="114086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43" name="Google Shape;243;p31"/>
          <p:cNvSpPr/>
          <p:nvPr/>
        </p:nvSpPr>
        <p:spPr>
          <a:xfrm rot="10800000" flipH="1">
            <a:off x="8277352" y="971449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44" name="Google Shape;244;p31"/>
          <p:cNvSpPr/>
          <p:nvPr/>
        </p:nvSpPr>
        <p:spPr>
          <a:xfrm rot="5400000" flipH="1">
            <a:off x="5867843" y="5969403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45" name="Google Shape;245;p31"/>
          <p:cNvSpPr/>
          <p:nvPr/>
        </p:nvSpPr>
        <p:spPr>
          <a:xfrm rot="5400000" flipH="1">
            <a:off x="5293648" y="6389307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9365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 preserve="1">
  <p:cSld name="Title and three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720000" y="440432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1548275" y="3673567"/>
            <a:ext cx="15681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2"/>
          </p:nvPr>
        </p:nvSpPr>
        <p:spPr>
          <a:xfrm>
            <a:off x="3765000" y="3673567"/>
            <a:ext cx="15681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3"/>
          </p:nvPr>
        </p:nvSpPr>
        <p:spPr>
          <a:xfrm>
            <a:off x="6004675" y="3673567"/>
            <a:ext cx="15681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4"/>
          </p:nvPr>
        </p:nvSpPr>
        <p:spPr>
          <a:xfrm>
            <a:off x="1343825" y="4329019"/>
            <a:ext cx="1977000" cy="1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5"/>
          </p:nvPr>
        </p:nvSpPr>
        <p:spPr>
          <a:xfrm>
            <a:off x="3568500" y="4329019"/>
            <a:ext cx="1961100" cy="1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6"/>
          </p:nvPr>
        </p:nvSpPr>
        <p:spPr>
          <a:xfrm>
            <a:off x="5777275" y="4329019"/>
            <a:ext cx="2022900" cy="1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55" name="Google Shape;255;p32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56" name="Google Shape;256;p32"/>
          <p:cNvSpPr/>
          <p:nvPr/>
        </p:nvSpPr>
        <p:spPr>
          <a:xfrm>
            <a:off x="3902365" y="65675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57" name="Google Shape;257;p32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77638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 preserve="1">
  <p:cSld name="Title and two columns 3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720000" y="439360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"/>
          </p:nvPr>
        </p:nvSpPr>
        <p:spPr>
          <a:xfrm>
            <a:off x="2586074" y="1957733"/>
            <a:ext cx="2493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2"/>
          </p:nvPr>
        </p:nvSpPr>
        <p:spPr>
          <a:xfrm>
            <a:off x="2586074" y="4058768"/>
            <a:ext cx="2493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3"/>
          </p:nvPr>
        </p:nvSpPr>
        <p:spPr>
          <a:xfrm>
            <a:off x="2470231" y="2602967"/>
            <a:ext cx="2608800" cy="1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4"/>
          </p:nvPr>
        </p:nvSpPr>
        <p:spPr>
          <a:xfrm>
            <a:off x="2470231" y="4689505"/>
            <a:ext cx="2608800" cy="1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65" name="Google Shape;265;p33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66" name="Google Shape;266;p33"/>
          <p:cNvSpPr/>
          <p:nvPr/>
        </p:nvSpPr>
        <p:spPr>
          <a:xfrm>
            <a:off x="8552564" y="5334802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67" name="Google Shape;267;p33"/>
          <p:cNvSpPr/>
          <p:nvPr/>
        </p:nvSpPr>
        <p:spPr>
          <a:xfrm rot="5400000">
            <a:off x="-223789" y="12665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9469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subTitle" idx="1"/>
          </p:nvPr>
        </p:nvSpPr>
        <p:spPr>
          <a:xfrm>
            <a:off x="1486856" y="2658800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subTitle" idx="2"/>
          </p:nvPr>
        </p:nvSpPr>
        <p:spPr>
          <a:xfrm>
            <a:off x="3711291" y="2658800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3"/>
          </p:nvPr>
        </p:nvSpPr>
        <p:spPr>
          <a:xfrm>
            <a:off x="5935750" y="2658809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ubTitle" idx="4"/>
          </p:nvPr>
        </p:nvSpPr>
        <p:spPr>
          <a:xfrm>
            <a:off x="1486850" y="4925065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subTitle" idx="5"/>
          </p:nvPr>
        </p:nvSpPr>
        <p:spPr>
          <a:xfrm>
            <a:off x="3711300" y="4925065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subTitle" idx="6"/>
          </p:nvPr>
        </p:nvSpPr>
        <p:spPr>
          <a:xfrm>
            <a:off x="5935750" y="4925064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subTitle" idx="7"/>
          </p:nvPr>
        </p:nvSpPr>
        <p:spPr>
          <a:xfrm>
            <a:off x="1486863" y="3078436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8"/>
          </p:nvPr>
        </p:nvSpPr>
        <p:spPr>
          <a:xfrm>
            <a:off x="3711300" y="3078436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9"/>
          </p:nvPr>
        </p:nvSpPr>
        <p:spPr>
          <a:xfrm>
            <a:off x="5935750" y="3078436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3"/>
          </p:nvPr>
        </p:nvSpPr>
        <p:spPr>
          <a:xfrm>
            <a:off x="1486856" y="5351339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14"/>
          </p:nvPr>
        </p:nvSpPr>
        <p:spPr>
          <a:xfrm>
            <a:off x="3711300" y="5351339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5"/>
          </p:nvPr>
        </p:nvSpPr>
        <p:spPr>
          <a:xfrm>
            <a:off x="5935750" y="5351339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82" name="Google Shape;282;p34"/>
          <p:cNvSpPr/>
          <p:nvPr/>
        </p:nvSpPr>
        <p:spPr>
          <a:xfrm rot="10800000" flipH="1">
            <a:off x="8769752" y="11930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83" name="Google Shape;283;p34"/>
          <p:cNvSpPr/>
          <p:nvPr/>
        </p:nvSpPr>
        <p:spPr>
          <a:xfrm rot="5400000" flipH="1">
            <a:off x="8251562" y="9393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84" name="Google Shape;284;p34"/>
          <p:cNvSpPr/>
          <p:nvPr/>
        </p:nvSpPr>
        <p:spPr>
          <a:xfrm rot="10800000" flipH="1">
            <a:off x="-766074" y="44481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722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 preserve="1">
  <p:cSld name="Title and text 4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title"/>
          </p:nvPr>
        </p:nvSpPr>
        <p:spPr>
          <a:xfrm>
            <a:off x="855250" y="2028300"/>
            <a:ext cx="2076300" cy="1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1"/>
          </p:nvPr>
        </p:nvSpPr>
        <p:spPr>
          <a:xfrm>
            <a:off x="855250" y="3627288"/>
            <a:ext cx="2845500" cy="1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8188152" y="63952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89" name="Google Shape;289;p35"/>
          <p:cNvSpPr/>
          <p:nvPr/>
        </p:nvSpPr>
        <p:spPr>
          <a:xfrm>
            <a:off x="-861774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90" name="Google Shape;290;p35"/>
          <p:cNvSpPr/>
          <p:nvPr/>
        </p:nvSpPr>
        <p:spPr>
          <a:xfrm>
            <a:off x="515863" y="-787767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91" name="Google Shape;291;p35"/>
          <p:cNvSpPr/>
          <p:nvPr/>
        </p:nvSpPr>
        <p:spPr>
          <a:xfrm rot="5400000">
            <a:off x="8640437" y="27870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24355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5680232" y="2618700"/>
            <a:ext cx="2649900" cy="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79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subTitle" idx="1"/>
          </p:nvPr>
        </p:nvSpPr>
        <p:spPr>
          <a:xfrm>
            <a:off x="5484525" y="3633337"/>
            <a:ext cx="2845500" cy="1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8188152" y="63952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96" name="Google Shape;296;p36"/>
          <p:cNvSpPr/>
          <p:nvPr/>
        </p:nvSpPr>
        <p:spPr>
          <a:xfrm>
            <a:off x="-133737" y="-145471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97" name="Google Shape;297;p36"/>
          <p:cNvSpPr/>
          <p:nvPr/>
        </p:nvSpPr>
        <p:spPr>
          <a:xfrm>
            <a:off x="8694065" y="748402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98" name="Google Shape;298;p36"/>
          <p:cNvSpPr/>
          <p:nvPr/>
        </p:nvSpPr>
        <p:spPr>
          <a:xfrm rot="5400000">
            <a:off x="-264940" y="4701924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9379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>
  <p:cSld name="Title and text 3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855250" y="2606067"/>
            <a:ext cx="2544000" cy="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1"/>
          </p:nvPr>
        </p:nvSpPr>
        <p:spPr>
          <a:xfrm>
            <a:off x="855250" y="3637199"/>
            <a:ext cx="2845500" cy="1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25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8188152" y="63952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03" name="Google Shape;303;p37"/>
          <p:cNvSpPr/>
          <p:nvPr/>
        </p:nvSpPr>
        <p:spPr>
          <a:xfrm>
            <a:off x="8764540" y="-1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04" name="Google Shape;304;p37"/>
          <p:cNvSpPr/>
          <p:nvPr/>
        </p:nvSpPr>
        <p:spPr>
          <a:xfrm>
            <a:off x="-856211" y="5797602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05" name="Google Shape;305;p37"/>
          <p:cNvSpPr/>
          <p:nvPr/>
        </p:nvSpPr>
        <p:spPr>
          <a:xfrm rot="10800000">
            <a:off x="483058" y="-225911"/>
            <a:ext cx="722984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847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2141700" y="718267"/>
            <a:ext cx="4860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08" name="Google Shape;308;p38"/>
          <p:cNvSpPr txBox="1"/>
          <p:nvPr/>
        </p:nvSpPr>
        <p:spPr>
          <a:xfrm>
            <a:off x="1684975" y="4678367"/>
            <a:ext cx="57741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ctr" rtl="0">
              <a:spcBef>
                <a:spcPts val="225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1"/>
          </p:nvPr>
        </p:nvSpPr>
        <p:spPr>
          <a:xfrm>
            <a:off x="1749150" y="2026667"/>
            <a:ext cx="56457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11" name="Google Shape;311;p38"/>
          <p:cNvSpPr/>
          <p:nvPr/>
        </p:nvSpPr>
        <p:spPr>
          <a:xfrm>
            <a:off x="-676599" y="27204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12" name="Google Shape;312;p38"/>
          <p:cNvSpPr/>
          <p:nvPr/>
        </p:nvSpPr>
        <p:spPr>
          <a:xfrm>
            <a:off x="-1027537" y="2281519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13" name="Google Shape;313;p38"/>
          <p:cNvSpPr/>
          <p:nvPr/>
        </p:nvSpPr>
        <p:spPr>
          <a:xfrm rot="5400000">
            <a:off x="8092087" y="2448240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1609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7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461F18-5EA0-4BB7-8645-84AFE08FD60E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8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9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30134-C3B3-4B59-A84B-52E65CCBE6D9}" type="slidenum">
              <a:rPr lang="en-US" altLang="en-US" smtClean="0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/>
          <p:nvPr/>
        </p:nvSpPr>
        <p:spPr>
          <a:xfrm>
            <a:off x="1" y="6276703"/>
            <a:ext cx="5385788" cy="581223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16" name="Google Shape;316;p39"/>
          <p:cNvSpPr/>
          <p:nvPr/>
        </p:nvSpPr>
        <p:spPr>
          <a:xfrm>
            <a:off x="734678" y="-315089"/>
            <a:ext cx="2255500" cy="1006233"/>
          </a:xfrm>
          <a:custGeom>
            <a:avLst/>
            <a:gdLst/>
            <a:ahLst/>
            <a:cxnLst/>
            <a:rect l="l" t="t" r="r" b="b"/>
            <a:pathLst>
              <a:path w="90220" h="30187" extrusionOk="0">
                <a:moveTo>
                  <a:pt x="89445" y="775"/>
                </a:moveTo>
                <a:lnTo>
                  <a:pt x="89445" y="29412"/>
                </a:lnTo>
                <a:lnTo>
                  <a:pt x="774" y="29412"/>
                </a:lnTo>
                <a:lnTo>
                  <a:pt x="774" y="775"/>
                </a:lnTo>
                <a:close/>
                <a:moveTo>
                  <a:pt x="0" y="1"/>
                </a:moveTo>
                <a:lnTo>
                  <a:pt x="0" y="30186"/>
                </a:lnTo>
                <a:lnTo>
                  <a:pt x="90219" y="30186"/>
                </a:lnTo>
                <a:lnTo>
                  <a:pt x="90219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17" name="Google Shape;317;p39"/>
          <p:cNvSpPr/>
          <p:nvPr/>
        </p:nvSpPr>
        <p:spPr>
          <a:xfrm rot="5400000">
            <a:off x="3503414" y="6133364"/>
            <a:ext cx="999327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18" name="Google Shape;318;p39"/>
          <p:cNvSpPr/>
          <p:nvPr/>
        </p:nvSpPr>
        <p:spPr>
          <a:xfrm>
            <a:off x="357927" y="426680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96887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21" name="Google Shape;321;p40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22" name="Google Shape;322;p40"/>
          <p:cNvSpPr/>
          <p:nvPr/>
        </p:nvSpPr>
        <p:spPr>
          <a:xfrm>
            <a:off x="3902365" y="65675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23" name="Google Shape;323;p40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18468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/>
          <p:nvPr/>
        </p:nvSpPr>
        <p:spPr>
          <a:xfrm>
            <a:off x="7527327" y="417002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26" name="Google Shape;326;p41"/>
          <p:cNvSpPr/>
          <p:nvPr/>
        </p:nvSpPr>
        <p:spPr>
          <a:xfrm>
            <a:off x="8552577" y="-27513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27" name="Google Shape;327;p41"/>
          <p:cNvSpPr/>
          <p:nvPr/>
        </p:nvSpPr>
        <p:spPr>
          <a:xfrm>
            <a:off x="6454752" y="6320936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28" name="Google Shape;328;p41"/>
          <p:cNvSpPr/>
          <p:nvPr/>
        </p:nvSpPr>
        <p:spPr>
          <a:xfrm rot="5400000">
            <a:off x="-402298" y="2981868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29" name="Google Shape;329;p41"/>
          <p:cNvSpPr/>
          <p:nvPr/>
        </p:nvSpPr>
        <p:spPr>
          <a:xfrm>
            <a:off x="-629274" y="327783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32076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 preserve="1">
  <p:cSld name="Title only 7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1074150" y="440429"/>
            <a:ext cx="69957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>
            <a:off x="388101" y="5901670"/>
            <a:ext cx="516208" cy="212000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33" name="Google Shape;333;p42"/>
          <p:cNvSpPr/>
          <p:nvPr/>
        </p:nvSpPr>
        <p:spPr>
          <a:xfrm rot="5400000" flipH="1">
            <a:off x="8126337" y="52774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34" name="Google Shape;334;p42"/>
          <p:cNvSpPr/>
          <p:nvPr/>
        </p:nvSpPr>
        <p:spPr>
          <a:xfrm rot="10800000" flipH="1">
            <a:off x="8627952" y="54220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35" name="Google Shape;335;p42"/>
          <p:cNvSpPr/>
          <p:nvPr/>
        </p:nvSpPr>
        <p:spPr>
          <a:xfrm rot="10800000" flipH="1">
            <a:off x="-421399" y="-809049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5709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 preserve="1">
  <p:cSld name="Title and two columns 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subTitle" idx="1"/>
          </p:nvPr>
        </p:nvSpPr>
        <p:spPr>
          <a:xfrm>
            <a:off x="1790713" y="4831960"/>
            <a:ext cx="2541900" cy="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38" name="Google Shape;338;p43"/>
          <p:cNvSpPr txBox="1">
            <a:spLocks noGrp="1"/>
          </p:cNvSpPr>
          <p:nvPr>
            <p:ph type="subTitle" idx="2"/>
          </p:nvPr>
        </p:nvSpPr>
        <p:spPr>
          <a:xfrm>
            <a:off x="4811385" y="4831960"/>
            <a:ext cx="2541900" cy="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39" name="Google Shape;339;p43"/>
          <p:cNvSpPr txBox="1">
            <a:spLocks noGrp="1"/>
          </p:cNvSpPr>
          <p:nvPr>
            <p:ph type="subTitle" idx="3"/>
          </p:nvPr>
        </p:nvSpPr>
        <p:spPr>
          <a:xfrm>
            <a:off x="1790713" y="4334904"/>
            <a:ext cx="25419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4"/>
          </p:nvPr>
        </p:nvSpPr>
        <p:spPr>
          <a:xfrm>
            <a:off x="4811381" y="4334904"/>
            <a:ext cx="25419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title" hasCustomPrompt="1"/>
          </p:nvPr>
        </p:nvSpPr>
        <p:spPr>
          <a:xfrm>
            <a:off x="2512850" y="2549700"/>
            <a:ext cx="10977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342" name="Google Shape;342;p43"/>
          <p:cNvSpPr txBox="1">
            <a:spLocks noGrp="1"/>
          </p:cNvSpPr>
          <p:nvPr>
            <p:ph type="title" idx="5" hasCustomPrompt="1"/>
          </p:nvPr>
        </p:nvSpPr>
        <p:spPr>
          <a:xfrm>
            <a:off x="5533488" y="2549667"/>
            <a:ext cx="10977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43"/>
          <p:cNvSpPr txBox="1">
            <a:spLocks noGrp="1"/>
          </p:cNvSpPr>
          <p:nvPr>
            <p:ph type="title" idx="6"/>
          </p:nvPr>
        </p:nvSpPr>
        <p:spPr>
          <a:xfrm>
            <a:off x="1074150" y="440429"/>
            <a:ext cx="69957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3902377" y="6487276"/>
            <a:ext cx="1339269" cy="370665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45" name="Google Shape;345;p43"/>
          <p:cNvSpPr/>
          <p:nvPr/>
        </p:nvSpPr>
        <p:spPr>
          <a:xfrm rot="10800000" flipH="1">
            <a:off x="8627952" y="1799820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46" name="Google Shape;346;p43"/>
          <p:cNvSpPr/>
          <p:nvPr/>
        </p:nvSpPr>
        <p:spPr>
          <a:xfrm rot="10800000" flipH="1">
            <a:off x="-676599" y="25269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347" name="Google Shape;347;p43"/>
          <p:cNvSpPr/>
          <p:nvPr/>
        </p:nvSpPr>
        <p:spPr>
          <a:xfrm rot="5400000" flipH="1">
            <a:off x="-31714" y="39893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2082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43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>
            <a:off x="855250" y="1912076"/>
            <a:ext cx="1268700" cy="12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39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855250" y="2917100"/>
            <a:ext cx="3805500" cy="11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250" y="4246233"/>
            <a:ext cx="27624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548498" y="5717136"/>
            <a:ext cx="1137093" cy="114086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0" name="Google Shape;20;p3"/>
          <p:cNvSpPr/>
          <p:nvPr/>
        </p:nvSpPr>
        <p:spPr>
          <a:xfrm rot="5400000">
            <a:off x="3829443" y="460623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1" name="Google Shape;21;p3"/>
          <p:cNvSpPr/>
          <p:nvPr/>
        </p:nvSpPr>
        <p:spPr>
          <a:xfrm rot="5400000">
            <a:off x="3255248" y="-705485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17617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536633"/>
            <a:ext cx="7704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900"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25" name="Google Shape;25;p4"/>
          <p:cNvSpPr/>
          <p:nvPr/>
        </p:nvSpPr>
        <p:spPr>
          <a:xfrm>
            <a:off x="8601600" y="-518289"/>
            <a:ext cx="1192450" cy="1854367"/>
          </a:xfrm>
          <a:custGeom>
            <a:avLst/>
            <a:gdLst/>
            <a:ahLst/>
            <a:cxnLst/>
            <a:rect l="l" t="t" r="r" b="b"/>
            <a:pathLst>
              <a:path w="47698" h="55631" extrusionOk="0">
                <a:moveTo>
                  <a:pt x="46876" y="774"/>
                </a:moveTo>
                <a:lnTo>
                  <a:pt x="46876" y="54809"/>
                </a:lnTo>
                <a:lnTo>
                  <a:pt x="774" y="54809"/>
                </a:lnTo>
                <a:lnTo>
                  <a:pt x="774" y="774"/>
                </a:lnTo>
                <a:close/>
                <a:moveTo>
                  <a:pt x="0" y="0"/>
                </a:moveTo>
                <a:lnTo>
                  <a:pt x="0" y="55631"/>
                </a:lnTo>
                <a:lnTo>
                  <a:pt x="47698" y="55631"/>
                </a:lnTo>
                <a:lnTo>
                  <a:pt x="47698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6" name="Google Shape;26;p4"/>
          <p:cNvSpPr/>
          <p:nvPr/>
        </p:nvSpPr>
        <p:spPr>
          <a:xfrm>
            <a:off x="235277" y="5811234"/>
            <a:ext cx="632233" cy="861100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7" name="Google Shape;27;p4"/>
          <p:cNvSpPr/>
          <p:nvPr/>
        </p:nvSpPr>
        <p:spPr>
          <a:xfrm>
            <a:off x="-639600" y="5581370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8" name="Google Shape;28;p4"/>
          <p:cNvSpPr/>
          <p:nvPr/>
        </p:nvSpPr>
        <p:spPr>
          <a:xfrm>
            <a:off x="7828825" y="-883433"/>
            <a:ext cx="1107600" cy="147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2479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1973550" y="35306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1973550" y="41309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5021550" y="35306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021550" y="41309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6" name="Google Shape;36;p5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Google Shape;37;p5"/>
          <p:cNvSpPr/>
          <p:nvPr/>
        </p:nvSpPr>
        <p:spPr>
          <a:xfrm>
            <a:off x="3902365" y="65675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8" name="Google Shape;38;p5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899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-676611" y="-97383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2" name="Google Shape;42;p6"/>
          <p:cNvSpPr/>
          <p:nvPr/>
        </p:nvSpPr>
        <p:spPr>
          <a:xfrm>
            <a:off x="8653702" y="266723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3" name="Google Shape;43;p6"/>
          <p:cNvSpPr/>
          <p:nvPr/>
        </p:nvSpPr>
        <p:spPr>
          <a:xfrm>
            <a:off x="-158486" y="61611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4" name="Google Shape;44;p6"/>
          <p:cNvSpPr/>
          <p:nvPr/>
        </p:nvSpPr>
        <p:spPr>
          <a:xfrm rot="5400000">
            <a:off x="-52314" y="61677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04614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41FBC-3D0A-4E47-B84A-63ED22C723E2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4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5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30134-C3B3-4B59-A84B-52E65CCBE6D9}" type="slidenum">
              <a:rPr lang="en-US" altLang="en-US" smtClean="0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1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3168000" y="170484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15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2804275" y="3112267"/>
            <a:ext cx="3535500" cy="1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685800" lvl="1" indent="-228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8" name="Google Shape;48;p7"/>
          <p:cNvSpPr/>
          <p:nvPr/>
        </p:nvSpPr>
        <p:spPr>
          <a:xfrm>
            <a:off x="7527327" y="417002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9" name="Google Shape;49;p7"/>
          <p:cNvSpPr/>
          <p:nvPr/>
        </p:nvSpPr>
        <p:spPr>
          <a:xfrm>
            <a:off x="2575202" y="2850599"/>
            <a:ext cx="3993881" cy="4007400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50" name="Google Shape;50;p7"/>
          <p:cNvSpPr/>
          <p:nvPr/>
        </p:nvSpPr>
        <p:spPr>
          <a:xfrm>
            <a:off x="8552577" y="-27513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51" name="Google Shape;51;p7"/>
          <p:cNvSpPr/>
          <p:nvPr/>
        </p:nvSpPr>
        <p:spPr>
          <a:xfrm>
            <a:off x="5792152" y="5402136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52" name="Google Shape;52;p7"/>
          <p:cNvSpPr/>
          <p:nvPr/>
        </p:nvSpPr>
        <p:spPr>
          <a:xfrm rot="5400000">
            <a:off x="-402298" y="2981868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53" name="Google Shape;53;p7"/>
          <p:cNvSpPr/>
          <p:nvPr/>
        </p:nvSpPr>
        <p:spPr>
          <a:xfrm>
            <a:off x="-629274" y="327783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2774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059150" y="2187600"/>
            <a:ext cx="5025600" cy="24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3902377" y="6487276"/>
            <a:ext cx="1339269" cy="370665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57" name="Google Shape;57;p8"/>
          <p:cNvSpPr/>
          <p:nvPr/>
        </p:nvSpPr>
        <p:spPr>
          <a:xfrm rot="10800000" flipH="1">
            <a:off x="8627952" y="1799820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58" name="Google Shape;58;p8"/>
          <p:cNvSpPr/>
          <p:nvPr/>
        </p:nvSpPr>
        <p:spPr>
          <a:xfrm rot="10800000" flipH="1">
            <a:off x="-676599" y="25269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59" name="Google Shape;59;p8"/>
          <p:cNvSpPr/>
          <p:nvPr/>
        </p:nvSpPr>
        <p:spPr>
          <a:xfrm rot="5400000" flipH="1">
            <a:off x="-31714" y="39893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0" name="Google Shape;60;p8"/>
          <p:cNvSpPr/>
          <p:nvPr/>
        </p:nvSpPr>
        <p:spPr>
          <a:xfrm>
            <a:off x="3902377" y="10"/>
            <a:ext cx="1339269" cy="370665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07887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324691" y="1455633"/>
            <a:ext cx="4494600" cy="2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563350" y="3962833"/>
            <a:ext cx="4017300" cy="11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3902365" y="65675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5" name="Google Shape;65;p9"/>
          <p:cNvSpPr/>
          <p:nvPr/>
        </p:nvSpPr>
        <p:spPr>
          <a:xfrm rot="10800000" flipH="1">
            <a:off x="8627952" y="54220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6" name="Google Shape;66;p9"/>
          <p:cNvSpPr/>
          <p:nvPr/>
        </p:nvSpPr>
        <p:spPr>
          <a:xfrm rot="10800000" flipH="1">
            <a:off x="-676599" y="25269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7" name="Google Shape;67;p9"/>
          <p:cNvSpPr/>
          <p:nvPr/>
        </p:nvSpPr>
        <p:spPr>
          <a:xfrm rot="5400000" flipH="1">
            <a:off x="-31714" y="39893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71831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4200250" y="2840200"/>
            <a:ext cx="4525200" cy="11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135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2436296"/>
            <a:ext cx="8520600" cy="13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2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967700" y="3914833"/>
            <a:ext cx="5208600" cy="7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4" name="Google Shape;74;p11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5" name="Google Shape;75;p11"/>
          <p:cNvSpPr/>
          <p:nvPr/>
        </p:nvSpPr>
        <p:spPr>
          <a:xfrm>
            <a:off x="3737740" y="-756800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76" name="Google Shape;76;p11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06722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body" idx="1"/>
          </p:nvPr>
        </p:nvSpPr>
        <p:spPr>
          <a:xfrm>
            <a:off x="457200" y="1597913"/>
            <a:ext cx="8229600" cy="45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t" anchorCtr="0">
            <a:noAutofit/>
          </a:bodyPr>
          <a:lstStyle>
            <a:lvl1pPr marL="342900" lvl="0" indent="-223838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900"/>
            </a:lvl1pPr>
            <a:lvl2pPr marL="685800" lvl="1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2pPr>
            <a:lvl3pPr marL="1028700" lvl="2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3pPr>
            <a:lvl4pPr marL="1371600" lvl="3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4pPr>
            <a:lvl5pPr marL="1714500" lvl="4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5pPr>
            <a:lvl6pPr marL="2057400" lvl="5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6pPr>
            <a:lvl7pPr marL="2400300" lvl="6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7pPr>
            <a:lvl8pPr marL="2743200" lvl="7" indent="-223838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8pPr>
            <a:lvl9pPr marL="3086100" lvl="8" indent="-223838" algn="l" rtl="0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Char char="■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dt" idx="10"/>
          </p:nvPr>
        </p:nvSpPr>
        <p:spPr>
          <a:xfrm>
            <a:off x="457200" y="6309360"/>
            <a:ext cx="2130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fld id="{7F9DC451-2787-47D1-A6E9-50428C16F789}" type="datetime1">
              <a:rPr lang="uk-UA" smtClean="0"/>
              <a:t>10.09.2024</a:t>
            </a:fld>
            <a:endParaRPr lang="uk-UA"/>
          </a:p>
        </p:txBody>
      </p:sp>
      <p:sp>
        <p:nvSpPr>
          <p:cNvPr id="81" name="Google Shape;81;p13"/>
          <p:cNvSpPr txBox="1">
            <a:spLocks noGrp="1"/>
          </p:cNvSpPr>
          <p:nvPr>
            <p:ph type="ftr" idx="11"/>
          </p:nvPr>
        </p:nvSpPr>
        <p:spPr>
          <a:xfrm>
            <a:off x="3118104" y="6309360"/>
            <a:ext cx="28986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650" tIns="34325" rIns="68650" bIns="343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r>
              <a:rPr lang="en-US" smtClean="0"/>
              <a:t>Adapted and redisigned by prof. G. Chuiko, 2024</a:t>
            </a:r>
            <a:endParaRPr lang="uk-UA"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15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1666325" y="4078133"/>
            <a:ext cx="1771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2"/>
          </p:nvPr>
        </p:nvSpPr>
        <p:spPr>
          <a:xfrm>
            <a:off x="1666375" y="4703633"/>
            <a:ext cx="1771500" cy="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3"/>
          </p:nvPr>
        </p:nvSpPr>
        <p:spPr>
          <a:xfrm>
            <a:off x="3686250" y="4078133"/>
            <a:ext cx="1771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4"/>
          </p:nvPr>
        </p:nvSpPr>
        <p:spPr>
          <a:xfrm>
            <a:off x="3686250" y="4703633"/>
            <a:ext cx="1771500" cy="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5"/>
          </p:nvPr>
        </p:nvSpPr>
        <p:spPr>
          <a:xfrm>
            <a:off x="5706125" y="4078133"/>
            <a:ext cx="17715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6"/>
          </p:nvPr>
        </p:nvSpPr>
        <p:spPr>
          <a:xfrm>
            <a:off x="5706175" y="4703633"/>
            <a:ext cx="1771500" cy="9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8832302" y="4604270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92" name="Google Shape;92;p14"/>
          <p:cNvSpPr/>
          <p:nvPr/>
        </p:nvSpPr>
        <p:spPr>
          <a:xfrm rot="5400000">
            <a:off x="-402298" y="1275268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93" name="Google Shape;93;p14"/>
          <p:cNvSpPr/>
          <p:nvPr/>
        </p:nvSpPr>
        <p:spPr>
          <a:xfrm>
            <a:off x="-629274" y="-34396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7" hasCustomPrompt="1"/>
          </p:nvPr>
        </p:nvSpPr>
        <p:spPr>
          <a:xfrm>
            <a:off x="1968600" y="2373267"/>
            <a:ext cx="1167000" cy="1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8" hasCustomPrompt="1"/>
          </p:nvPr>
        </p:nvSpPr>
        <p:spPr>
          <a:xfrm>
            <a:off x="3988500" y="2373367"/>
            <a:ext cx="1167000" cy="1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9" hasCustomPrompt="1"/>
          </p:nvPr>
        </p:nvSpPr>
        <p:spPr>
          <a:xfrm>
            <a:off x="6008400" y="2373267"/>
            <a:ext cx="1167000" cy="1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94485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2940825" y="4157033"/>
            <a:ext cx="30726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697850" y="2594600"/>
            <a:ext cx="4315800" cy="13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235277" y="991367"/>
            <a:ext cx="632233" cy="861100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01" name="Google Shape;101;p15"/>
          <p:cNvSpPr/>
          <p:nvPr/>
        </p:nvSpPr>
        <p:spPr>
          <a:xfrm>
            <a:off x="-639600" y="7615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02" name="Google Shape;102;p15"/>
          <p:cNvSpPr/>
          <p:nvPr/>
        </p:nvSpPr>
        <p:spPr>
          <a:xfrm>
            <a:off x="6263552" y="-863000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03" name="Google Shape;103;p15"/>
          <p:cNvSpPr/>
          <p:nvPr/>
        </p:nvSpPr>
        <p:spPr>
          <a:xfrm>
            <a:off x="2204202" y="6036269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50757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 preserve="1">
  <p:cSld name="Title and bullet lis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0000" y="440432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1278625" y="1728764"/>
            <a:ext cx="6359700" cy="4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4288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25"/>
            </a:lvl1pPr>
            <a:lvl2pPr marL="685800" lvl="1" indent="-24288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25"/>
            </a:lvl2pPr>
            <a:lvl3pPr marL="1028700" lvl="2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■"/>
              <a:defRPr sz="1125"/>
            </a:lvl3pPr>
            <a:lvl4pPr marL="1371600" lvl="3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125"/>
            </a:lvl4pPr>
            <a:lvl5pPr marL="1714500" lvl="4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125"/>
            </a:lvl5pPr>
            <a:lvl6pPr marL="2057400" lvl="5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■"/>
              <a:defRPr sz="1125"/>
            </a:lvl6pPr>
            <a:lvl7pPr marL="2400300" lvl="6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125"/>
            </a:lvl7pPr>
            <a:lvl8pPr marL="2743200" lvl="7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125"/>
            </a:lvl8pPr>
            <a:lvl9pPr marL="3086100" lvl="8" indent="-24288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■"/>
              <a:defRPr sz="112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07" name="Google Shape;107;p16"/>
          <p:cNvSpPr/>
          <p:nvPr/>
        </p:nvSpPr>
        <p:spPr>
          <a:xfrm>
            <a:off x="-629274" y="9664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08" name="Google Shape;108;p16"/>
          <p:cNvSpPr/>
          <p:nvPr/>
        </p:nvSpPr>
        <p:spPr>
          <a:xfrm rot="5400000">
            <a:off x="15612" y="8437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09" name="Google Shape;109;p16"/>
          <p:cNvSpPr/>
          <p:nvPr/>
        </p:nvSpPr>
        <p:spPr>
          <a:xfrm rot="5400000">
            <a:off x="7458302" y="3087568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10" name="Google Shape;110;p16"/>
          <p:cNvSpPr/>
          <p:nvPr/>
        </p:nvSpPr>
        <p:spPr>
          <a:xfrm>
            <a:off x="8376877" y="13731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06452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24558-601B-43B5-B38D-76EDCE49B43E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3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4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30134-C3B3-4B59-A84B-52E65CCBE6D9}" type="slidenum">
              <a:rPr lang="en-US" altLang="en-US" smtClean="0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971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 2" preserve="1">
  <p:cSld name="Title and bullet list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0000" y="440432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1278625" y="1931981"/>
            <a:ext cx="6359700" cy="38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4288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125"/>
            </a:lvl1pPr>
            <a:lvl2pPr marL="685800" lvl="1" indent="-24288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125"/>
            </a:lvl2pPr>
            <a:lvl3pPr marL="1028700" lvl="2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■"/>
              <a:defRPr sz="1125"/>
            </a:lvl3pPr>
            <a:lvl4pPr marL="1371600" lvl="3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125"/>
            </a:lvl4pPr>
            <a:lvl5pPr marL="1714500" lvl="4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125"/>
            </a:lvl5pPr>
            <a:lvl6pPr marL="2057400" lvl="5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■"/>
              <a:defRPr sz="1125"/>
            </a:lvl6pPr>
            <a:lvl7pPr marL="2400300" lvl="6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1125"/>
            </a:lvl7pPr>
            <a:lvl8pPr marL="2743200" lvl="7" indent="-242888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○"/>
              <a:defRPr sz="1125"/>
            </a:lvl8pPr>
            <a:lvl9pPr marL="3086100" lvl="8" indent="-24288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500"/>
              <a:buChar char="■"/>
              <a:defRPr sz="112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14" name="Google Shape;114;p17"/>
          <p:cNvSpPr/>
          <p:nvPr/>
        </p:nvSpPr>
        <p:spPr>
          <a:xfrm>
            <a:off x="-629274" y="9664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15" name="Google Shape;115;p17"/>
          <p:cNvSpPr/>
          <p:nvPr/>
        </p:nvSpPr>
        <p:spPr>
          <a:xfrm rot="5400000">
            <a:off x="15612" y="8437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16" name="Google Shape;116;p17"/>
          <p:cNvSpPr/>
          <p:nvPr/>
        </p:nvSpPr>
        <p:spPr>
          <a:xfrm rot="5400000">
            <a:off x="7458302" y="3087568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17" name="Google Shape;117;p17"/>
          <p:cNvSpPr/>
          <p:nvPr/>
        </p:nvSpPr>
        <p:spPr>
          <a:xfrm>
            <a:off x="8376877" y="13731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18" name="Google Shape;118;p17"/>
          <p:cNvSpPr/>
          <p:nvPr/>
        </p:nvSpPr>
        <p:spPr>
          <a:xfrm>
            <a:off x="3785927" y="562643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08061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 preserve="1">
  <p:cSld name="Title and text 5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1989300" y="2262033"/>
            <a:ext cx="5165400" cy="2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685800" lvl="1" indent="-238125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21" name="Google Shape;121;p18"/>
          <p:cNvSpPr/>
          <p:nvPr/>
        </p:nvSpPr>
        <p:spPr>
          <a:xfrm>
            <a:off x="8726752" y="2411769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22" name="Google Shape;122;p18"/>
          <p:cNvSpPr/>
          <p:nvPr/>
        </p:nvSpPr>
        <p:spPr>
          <a:xfrm>
            <a:off x="6502502" y="6036269"/>
            <a:ext cx="632233" cy="1854379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23" name="Google Shape;123;p18"/>
          <p:cNvSpPr/>
          <p:nvPr/>
        </p:nvSpPr>
        <p:spPr>
          <a:xfrm>
            <a:off x="8372576" y="3268913"/>
            <a:ext cx="1192450" cy="1854367"/>
          </a:xfrm>
          <a:custGeom>
            <a:avLst/>
            <a:gdLst/>
            <a:ahLst/>
            <a:cxnLst/>
            <a:rect l="l" t="t" r="r" b="b"/>
            <a:pathLst>
              <a:path w="47698" h="55631" extrusionOk="0">
                <a:moveTo>
                  <a:pt x="46876" y="774"/>
                </a:moveTo>
                <a:lnTo>
                  <a:pt x="46876" y="54809"/>
                </a:lnTo>
                <a:lnTo>
                  <a:pt x="774" y="54809"/>
                </a:lnTo>
                <a:lnTo>
                  <a:pt x="774" y="774"/>
                </a:lnTo>
                <a:close/>
                <a:moveTo>
                  <a:pt x="0" y="0"/>
                </a:moveTo>
                <a:lnTo>
                  <a:pt x="0" y="55631"/>
                </a:lnTo>
                <a:lnTo>
                  <a:pt x="47698" y="55631"/>
                </a:lnTo>
                <a:lnTo>
                  <a:pt x="47698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24" name="Google Shape;124;p18"/>
          <p:cNvSpPr/>
          <p:nvPr/>
        </p:nvSpPr>
        <p:spPr>
          <a:xfrm>
            <a:off x="-637549" y="411703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528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1"/>
          </p:nvPr>
        </p:nvSpPr>
        <p:spPr>
          <a:xfrm>
            <a:off x="1059150" y="34863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2"/>
          </p:nvPr>
        </p:nvSpPr>
        <p:spPr>
          <a:xfrm>
            <a:off x="1059150" y="40293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3"/>
          </p:nvPr>
        </p:nvSpPr>
        <p:spPr>
          <a:xfrm>
            <a:off x="3497550" y="348630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4"/>
          </p:nvPr>
        </p:nvSpPr>
        <p:spPr>
          <a:xfrm>
            <a:off x="3497550" y="4029300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8552577" y="40293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33" name="Google Shape;133;p19"/>
          <p:cNvSpPr/>
          <p:nvPr/>
        </p:nvSpPr>
        <p:spPr>
          <a:xfrm rot="10800000" flipH="1">
            <a:off x="-676599" y="19745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34" name="Google Shape;134;p19"/>
          <p:cNvSpPr/>
          <p:nvPr/>
        </p:nvSpPr>
        <p:spPr>
          <a:xfrm>
            <a:off x="3902365" y="65675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35" name="Google Shape;135;p19"/>
          <p:cNvSpPr/>
          <p:nvPr/>
        </p:nvSpPr>
        <p:spPr>
          <a:xfrm rot="5400000" flipH="1">
            <a:off x="-31714" y="3436961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36" name="Google Shape;136;p19"/>
          <p:cNvSpPr txBox="1">
            <a:spLocks noGrp="1"/>
          </p:cNvSpPr>
          <p:nvPr>
            <p:ph type="subTitle" idx="5"/>
          </p:nvPr>
        </p:nvSpPr>
        <p:spPr>
          <a:xfrm>
            <a:off x="5935950" y="3470861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6"/>
          </p:nvPr>
        </p:nvSpPr>
        <p:spPr>
          <a:xfrm>
            <a:off x="5935950" y="4013861"/>
            <a:ext cx="2148900" cy="12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038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4680725" y="1983451"/>
            <a:ext cx="3628800" cy="19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4680725" y="4150951"/>
            <a:ext cx="3101700" cy="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685800" lvl="1" indent="-23812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141" name="Google Shape;141;p20"/>
          <p:cNvSpPr/>
          <p:nvPr/>
        </p:nvSpPr>
        <p:spPr>
          <a:xfrm rot="5400000">
            <a:off x="5155943" y="424490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42" name="Google Shape;142;p20"/>
          <p:cNvSpPr/>
          <p:nvPr/>
        </p:nvSpPr>
        <p:spPr>
          <a:xfrm rot="5400000">
            <a:off x="4581748" y="-741618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43" name="Google Shape;143;p20"/>
          <p:cNvSpPr/>
          <p:nvPr/>
        </p:nvSpPr>
        <p:spPr>
          <a:xfrm>
            <a:off x="8209277" y="5415869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07584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5614800" y="4114033"/>
            <a:ext cx="3217500" cy="15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 rot="10800000" flipH="1">
            <a:off x="3975765" y="6507420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48" name="Google Shape;148;p21"/>
          <p:cNvSpPr/>
          <p:nvPr/>
        </p:nvSpPr>
        <p:spPr>
          <a:xfrm rot="5400000" flipH="1">
            <a:off x="-223789" y="229736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49" name="Google Shape;149;p21"/>
          <p:cNvSpPr/>
          <p:nvPr/>
        </p:nvSpPr>
        <p:spPr>
          <a:xfrm>
            <a:off x="8554552" y="961869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8548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 flipH="1">
            <a:off x="182659" y="1738495"/>
            <a:ext cx="722984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3" name="Google Shape;153;p22"/>
          <p:cNvSpPr/>
          <p:nvPr/>
        </p:nvSpPr>
        <p:spPr>
          <a:xfrm rot="10800000" flipH="1">
            <a:off x="-767175" y="20599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4" name="Google Shape;154;p22"/>
          <p:cNvSpPr/>
          <p:nvPr/>
        </p:nvSpPr>
        <p:spPr>
          <a:xfrm>
            <a:off x="8649176" y="51647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71060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 preserve="1">
  <p:cSld name="Title only 6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 rot="5400000">
            <a:off x="-8133" y="4539290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8" name="Google Shape;158;p23"/>
          <p:cNvSpPr/>
          <p:nvPr/>
        </p:nvSpPr>
        <p:spPr>
          <a:xfrm rot="5400000">
            <a:off x="-1179303" y="4868251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59" name="Google Shape;159;p23"/>
          <p:cNvSpPr/>
          <p:nvPr/>
        </p:nvSpPr>
        <p:spPr>
          <a:xfrm>
            <a:off x="8209277" y="5415869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60" name="Google Shape;160;p23"/>
          <p:cNvSpPr/>
          <p:nvPr/>
        </p:nvSpPr>
        <p:spPr>
          <a:xfrm rot="5400000">
            <a:off x="8692173" y="4454184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1651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 preserve="1">
  <p:cSld name="Title only 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 rot="5400000" flipH="1">
            <a:off x="138262" y="563486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64" name="Google Shape;164;p24"/>
          <p:cNvSpPr/>
          <p:nvPr/>
        </p:nvSpPr>
        <p:spPr>
          <a:xfrm rot="10800000" flipH="1">
            <a:off x="8753977" y="6897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65" name="Google Shape;165;p24"/>
          <p:cNvSpPr/>
          <p:nvPr/>
        </p:nvSpPr>
        <p:spPr>
          <a:xfrm rot="10800000" flipH="1">
            <a:off x="-522199" y="58675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31056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 preserve="1">
  <p:cSld name="Title only 5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8188152" y="63952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69" name="Google Shape;169;p25"/>
          <p:cNvSpPr/>
          <p:nvPr/>
        </p:nvSpPr>
        <p:spPr>
          <a:xfrm>
            <a:off x="-861774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70" name="Google Shape;170;p25"/>
          <p:cNvSpPr/>
          <p:nvPr/>
        </p:nvSpPr>
        <p:spPr>
          <a:xfrm>
            <a:off x="515863" y="-787767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71" name="Google Shape;171;p25"/>
          <p:cNvSpPr/>
          <p:nvPr/>
        </p:nvSpPr>
        <p:spPr>
          <a:xfrm rot="5400000">
            <a:off x="8640437" y="27870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8174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 preserve="1">
  <p:cSld name="Three big number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 hasCustomPrompt="1"/>
          </p:nvPr>
        </p:nvSpPr>
        <p:spPr>
          <a:xfrm>
            <a:off x="1242875" y="1454867"/>
            <a:ext cx="6658200" cy="7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74" name="Google Shape;174;p26"/>
          <p:cNvSpPr txBox="1">
            <a:spLocks noGrp="1"/>
          </p:cNvSpPr>
          <p:nvPr>
            <p:ph type="subTitle" idx="1"/>
          </p:nvPr>
        </p:nvSpPr>
        <p:spPr>
          <a:xfrm>
            <a:off x="1242914" y="2200799"/>
            <a:ext cx="66582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title" idx="2" hasCustomPrompt="1"/>
          </p:nvPr>
        </p:nvSpPr>
        <p:spPr>
          <a:xfrm>
            <a:off x="1242875" y="2895263"/>
            <a:ext cx="6658200" cy="7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76" name="Google Shape;176;p26"/>
          <p:cNvSpPr txBox="1">
            <a:spLocks noGrp="1"/>
          </p:cNvSpPr>
          <p:nvPr>
            <p:ph type="subTitle" idx="3"/>
          </p:nvPr>
        </p:nvSpPr>
        <p:spPr>
          <a:xfrm>
            <a:off x="1242914" y="3641195"/>
            <a:ext cx="66582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 idx="4" hasCustomPrompt="1"/>
          </p:nvPr>
        </p:nvSpPr>
        <p:spPr>
          <a:xfrm>
            <a:off x="1242875" y="4327005"/>
            <a:ext cx="6658200" cy="7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5"/>
          </p:nvPr>
        </p:nvSpPr>
        <p:spPr>
          <a:xfrm>
            <a:off x="1242914" y="5080335"/>
            <a:ext cx="66582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80" name="Google Shape;180;p26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81" name="Google Shape;181;p26"/>
          <p:cNvSpPr/>
          <p:nvPr/>
        </p:nvSpPr>
        <p:spPr>
          <a:xfrm>
            <a:off x="-1027537" y="41002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82" name="Google Shape;182;p26"/>
          <p:cNvSpPr/>
          <p:nvPr/>
        </p:nvSpPr>
        <p:spPr>
          <a:xfrm rot="5400000">
            <a:off x="8092087" y="2448240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7944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3526C-B438-46D3-9771-B0DF88289B24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6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7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30134-C3B3-4B59-A84B-52E65CCBE6D9}" type="slidenum">
              <a:rPr lang="en-US" altLang="en-US" smtClean="0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70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 preserve="1">
  <p:cSld name="Title and three columns 2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 hasCustomPrompt="1"/>
          </p:nvPr>
        </p:nvSpPr>
        <p:spPr>
          <a:xfrm>
            <a:off x="4099975" y="3659867"/>
            <a:ext cx="9180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9pPr>
          </a:lstStyle>
          <a:p>
            <a:r>
              <a:t>xx%</a:t>
            </a:r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 idx="2" hasCustomPrompt="1"/>
          </p:nvPr>
        </p:nvSpPr>
        <p:spPr>
          <a:xfrm>
            <a:off x="6348400" y="3659867"/>
            <a:ext cx="9180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9pPr>
          </a:lstStyle>
          <a:p>
            <a:r>
              <a:t>xx%</a:t>
            </a:r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3" hasCustomPrompt="1"/>
          </p:nvPr>
        </p:nvSpPr>
        <p:spPr>
          <a:xfrm>
            <a:off x="1851550" y="3659867"/>
            <a:ext cx="918000" cy="6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8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1725"/>
            </a:lvl9pPr>
          </a:lstStyle>
          <a:p>
            <a:r>
              <a:t>xx%</a:t>
            </a:r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4"/>
          </p:nvPr>
        </p:nvSpPr>
        <p:spPr>
          <a:xfrm>
            <a:off x="1074150" y="440429"/>
            <a:ext cx="69957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"/>
          </p:nvPr>
        </p:nvSpPr>
        <p:spPr>
          <a:xfrm>
            <a:off x="1449850" y="4836729"/>
            <a:ext cx="17214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5"/>
          </p:nvPr>
        </p:nvSpPr>
        <p:spPr>
          <a:xfrm>
            <a:off x="3698275" y="4836729"/>
            <a:ext cx="17214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subTitle" idx="6"/>
          </p:nvPr>
        </p:nvSpPr>
        <p:spPr>
          <a:xfrm>
            <a:off x="5946700" y="4836729"/>
            <a:ext cx="1721400" cy="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0" y="5535670"/>
            <a:ext cx="516208" cy="212000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92" name="Google Shape;192;p27"/>
          <p:cNvSpPr/>
          <p:nvPr/>
        </p:nvSpPr>
        <p:spPr>
          <a:xfrm rot="5400000" flipH="1">
            <a:off x="8126337" y="52774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93" name="Google Shape;193;p27"/>
          <p:cNvSpPr/>
          <p:nvPr/>
        </p:nvSpPr>
        <p:spPr>
          <a:xfrm rot="10800000" flipH="1">
            <a:off x="8627952" y="54220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194" name="Google Shape;194;p27"/>
          <p:cNvSpPr txBox="1">
            <a:spLocks noGrp="1"/>
          </p:cNvSpPr>
          <p:nvPr>
            <p:ph type="subTitle" idx="7"/>
          </p:nvPr>
        </p:nvSpPr>
        <p:spPr>
          <a:xfrm>
            <a:off x="1236100" y="429138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ubTitle" idx="8"/>
          </p:nvPr>
        </p:nvSpPr>
        <p:spPr>
          <a:xfrm>
            <a:off x="3484525" y="429138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ubTitle" idx="9"/>
          </p:nvPr>
        </p:nvSpPr>
        <p:spPr>
          <a:xfrm>
            <a:off x="5732950" y="4291380"/>
            <a:ext cx="21489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800"/>
              <a:buFont typeface="Nunito"/>
              <a:buNone/>
              <a:defRPr sz="1350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140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0000" y="592996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2514950" y="2093825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2"/>
          </p:nvPr>
        </p:nvSpPr>
        <p:spPr>
          <a:xfrm>
            <a:off x="5963450" y="2095992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3"/>
          </p:nvPr>
        </p:nvSpPr>
        <p:spPr>
          <a:xfrm>
            <a:off x="2514950" y="4567959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4"/>
          </p:nvPr>
        </p:nvSpPr>
        <p:spPr>
          <a:xfrm>
            <a:off x="5963450" y="4567959"/>
            <a:ext cx="13593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5"/>
          </p:nvPr>
        </p:nvSpPr>
        <p:spPr>
          <a:xfrm>
            <a:off x="2514950" y="2640423"/>
            <a:ext cx="16494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6"/>
          </p:nvPr>
        </p:nvSpPr>
        <p:spPr>
          <a:xfrm>
            <a:off x="5963450" y="2640423"/>
            <a:ext cx="16494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7"/>
          </p:nvPr>
        </p:nvSpPr>
        <p:spPr>
          <a:xfrm>
            <a:off x="2514950" y="5111792"/>
            <a:ext cx="18909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8"/>
          </p:nvPr>
        </p:nvSpPr>
        <p:spPr>
          <a:xfrm>
            <a:off x="5963450" y="5111792"/>
            <a:ext cx="1719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8652600" y="-13715"/>
            <a:ext cx="516208" cy="212000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08" name="Google Shape;208;p28"/>
          <p:cNvSpPr/>
          <p:nvPr/>
        </p:nvSpPr>
        <p:spPr>
          <a:xfrm rot="5400000" flipH="1">
            <a:off x="-223789" y="15261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09" name="Google Shape;209;p28"/>
          <p:cNvSpPr/>
          <p:nvPr/>
        </p:nvSpPr>
        <p:spPr>
          <a:xfrm rot="10800000" flipH="1">
            <a:off x="8627952" y="54220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10" name="Google Shape;210;p28"/>
          <p:cNvSpPr/>
          <p:nvPr/>
        </p:nvSpPr>
        <p:spPr>
          <a:xfrm rot="10800000" flipH="1">
            <a:off x="-979875" y="8563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36459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 preserve="1">
  <p:cSld name="Title and two columns 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720000" y="439200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1"/>
          </p:nvPr>
        </p:nvSpPr>
        <p:spPr>
          <a:xfrm>
            <a:off x="1648184" y="5257901"/>
            <a:ext cx="2623800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2"/>
          </p:nvPr>
        </p:nvSpPr>
        <p:spPr>
          <a:xfrm>
            <a:off x="4872012" y="5257900"/>
            <a:ext cx="2623800" cy="6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3"/>
          </p:nvPr>
        </p:nvSpPr>
        <p:spPr>
          <a:xfrm>
            <a:off x="1648184" y="4049933"/>
            <a:ext cx="2623800" cy="12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4"/>
          </p:nvPr>
        </p:nvSpPr>
        <p:spPr>
          <a:xfrm>
            <a:off x="4872012" y="4049933"/>
            <a:ext cx="2623800" cy="12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 rot="10800000" flipH="1">
            <a:off x="-829500" y="-633382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18" name="Google Shape;218;p29"/>
          <p:cNvSpPr/>
          <p:nvPr/>
        </p:nvSpPr>
        <p:spPr>
          <a:xfrm flipH="1">
            <a:off x="95509" y="881930"/>
            <a:ext cx="722984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19" name="Google Shape;219;p29"/>
          <p:cNvSpPr/>
          <p:nvPr/>
        </p:nvSpPr>
        <p:spPr>
          <a:xfrm rot="10800000" flipH="1">
            <a:off x="-767175" y="61491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20" name="Google Shape;220;p29"/>
          <p:cNvSpPr/>
          <p:nvPr/>
        </p:nvSpPr>
        <p:spPr>
          <a:xfrm>
            <a:off x="8649176" y="1592969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3468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 preserve="1">
  <p:cSld name="Title and four columns 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720000" y="439360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1532175" y="2148135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subTitle" idx="2"/>
          </p:nvPr>
        </p:nvSpPr>
        <p:spPr>
          <a:xfrm>
            <a:off x="5987700" y="2148124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5" name="Google Shape;225;p30"/>
          <p:cNvSpPr txBox="1">
            <a:spLocks noGrp="1"/>
          </p:cNvSpPr>
          <p:nvPr>
            <p:ph type="subTitle" idx="3"/>
          </p:nvPr>
        </p:nvSpPr>
        <p:spPr>
          <a:xfrm>
            <a:off x="1532175" y="4190263"/>
            <a:ext cx="1721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4"/>
          </p:nvPr>
        </p:nvSpPr>
        <p:spPr>
          <a:xfrm>
            <a:off x="5987700" y="4187596"/>
            <a:ext cx="1721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5"/>
          </p:nvPr>
        </p:nvSpPr>
        <p:spPr>
          <a:xfrm>
            <a:off x="1532175" y="4749667"/>
            <a:ext cx="17214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6"/>
          </p:nvPr>
        </p:nvSpPr>
        <p:spPr>
          <a:xfrm>
            <a:off x="5987700" y="4747000"/>
            <a:ext cx="17214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7"/>
          </p:nvPr>
        </p:nvSpPr>
        <p:spPr>
          <a:xfrm>
            <a:off x="1532175" y="2675600"/>
            <a:ext cx="17214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8"/>
          </p:nvPr>
        </p:nvSpPr>
        <p:spPr>
          <a:xfrm>
            <a:off x="5987700" y="2672933"/>
            <a:ext cx="1680300" cy="7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 rot="10800000" flipH="1">
            <a:off x="-676086" y="50517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32" name="Google Shape;232;p30"/>
          <p:cNvSpPr/>
          <p:nvPr/>
        </p:nvSpPr>
        <p:spPr>
          <a:xfrm rot="5400000" flipH="1">
            <a:off x="8403812" y="6046262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33" name="Google Shape;233;p30"/>
          <p:cNvSpPr/>
          <p:nvPr/>
        </p:nvSpPr>
        <p:spPr>
          <a:xfrm>
            <a:off x="516401" y="-616767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34" name="Google Shape;234;p30"/>
          <p:cNvSpPr txBox="1">
            <a:spLocks noGrp="1"/>
          </p:cNvSpPr>
          <p:nvPr>
            <p:ph type="title" idx="9" hasCustomPrompt="1"/>
          </p:nvPr>
        </p:nvSpPr>
        <p:spPr>
          <a:xfrm>
            <a:off x="3262225" y="2419081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35" name="Google Shape;235;p30"/>
          <p:cNvSpPr txBox="1">
            <a:spLocks noGrp="1"/>
          </p:cNvSpPr>
          <p:nvPr>
            <p:ph type="title" idx="13" hasCustomPrompt="1"/>
          </p:nvPr>
        </p:nvSpPr>
        <p:spPr>
          <a:xfrm>
            <a:off x="4818100" y="2419081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36" name="Google Shape;236;p30"/>
          <p:cNvSpPr txBox="1">
            <a:spLocks noGrp="1"/>
          </p:cNvSpPr>
          <p:nvPr>
            <p:ph type="title" idx="14" hasCustomPrompt="1"/>
          </p:nvPr>
        </p:nvSpPr>
        <p:spPr>
          <a:xfrm>
            <a:off x="3262225" y="4507584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37" name="Google Shape;237;p30"/>
          <p:cNvSpPr txBox="1">
            <a:spLocks noGrp="1"/>
          </p:cNvSpPr>
          <p:nvPr>
            <p:ph type="title" idx="15" hasCustomPrompt="1"/>
          </p:nvPr>
        </p:nvSpPr>
        <p:spPr>
          <a:xfrm>
            <a:off x="4818100" y="4507584"/>
            <a:ext cx="11925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62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400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preserve="1">
  <p:cSld name="Section header 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>
            <a:spLocks noGrp="1"/>
          </p:cNvSpPr>
          <p:nvPr>
            <p:ph type="title" hasCustomPrompt="1"/>
          </p:nvPr>
        </p:nvSpPr>
        <p:spPr>
          <a:xfrm>
            <a:off x="5384981" y="1938887"/>
            <a:ext cx="1268700" cy="12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900"/>
              <a:buNone/>
              <a:defRPr sz="352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2pPr>
            <a:lvl3pPr lvl="2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3pPr>
            <a:lvl4pPr lvl="3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4pPr>
            <a:lvl5pPr lvl="4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5pPr>
            <a:lvl6pPr lvl="5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6pPr>
            <a:lvl7pPr lvl="6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7pPr>
            <a:lvl8pPr lvl="7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8pPr>
            <a:lvl9pPr lvl="8" rtl="0">
              <a:spcBef>
                <a:spcPts val="0"/>
              </a:spcBef>
              <a:spcAft>
                <a:spcPts val="0"/>
              </a:spcAft>
              <a:buSzPts val="6900"/>
              <a:buNone/>
              <a:defRPr sz="5175"/>
            </a:lvl9pPr>
          </a:lstStyle>
          <a:p>
            <a:r>
              <a:t>xx%</a:t>
            </a:r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 idx="2"/>
          </p:nvPr>
        </p:nvSpPr>
        <p:spPr>
          <a:xfrm>
            <a:off x="5384981" y="2986491"/>
            <a:ext cx="29358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25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1"/>
          </p:nvPr>
        </p:nvSpPr>
        <p:spPr>
          <a:xfrm>
            <a:off x="5384975" y="4274995"/>
            <a:ext cx="2935800" cy="10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42" name="Google Shape;242;p31"/>
          <p:cNvSpPr/>
          <p:nvPr/>
        </p:nvSpPr>
        <p:spPr>
          <a:xfrm rot="10800000" flipH="1">
            <a:off x="3260003" y="745280"/>
            <a:ext cx="1137093" cy="114086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43" name="Google Shape;243;p31"/>
          <p:cNvSpPr/>
          <p:nvPr/>
        </p:nvSpPr>
        <p:spPr>
          <a:xfrm rot="10800000" flipH="1">
            <a:off x="8277352" y="971449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44" name="Google Shape;244;p31"/>
          <p:cNvSpPr/>
          <p:nvPr/>
        </p:nvSpPr>
        <p:spPr>
          <a:xfrm rot="5400000" flipH="1">
            <a:off x="5867843" y="5969403"/>
            <a:ext cx="842977" cy="645825"/>
          </a:xfrm>
          <a:custGeom>
            <a:avLst/>
            <a:gdLst/>
            <a:ahLst/>
            <a:cxnLst/>
            <a:rect l="l" t="t" r="r" b="b"/>
            <a:pathLst>
              <a:path w="66903" h="25833" extrusionOk="0">
                <a:moveTo>
                  <a:pt x="1" y="1"/>
                </a:moveTo>
                <a:lnTo>
                  <a:pt x="1" y="25833"/>
                </a:lnTo>
                <a:lnTo>
                  <a:pt x="66903" y="25833"/>
                </a:lnTo>
                <a:lnTo>
                  <a:pt x="66903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45" name="Google Shape;245;p31"/>
          <p:cNvSpPr/>
          <p:nvPr/>
        </p:nvSpPr>
        <p:spPr>
          <a:xfrm rot="5400000" flipH="1">
            <a:off x="5293648" y="6389307"/>
            <a:ext cx="1589967" cy="1392025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5729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 preserve="1">
  <p:cSld name="Title and three columns 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720000" y="440432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1548275" y="3673567"/>
            <a:ext cx="15681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2"/>
          </p:nvPr>
        </p:nvSpPr>
        <p:spPr>
          <a:xfrm>
            <a:off x="3765000" y="3673567"/>
            <a:ext cx="15681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3"/>
          </p:nvPr>
        </p:nvSpPr>
        <p:spPr>
          <a:xfrm>
            <a:off x="6004675" y="3673567"/>
            <a:ext cx="15681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4"/>
          </p:nvPr>
        </p:nvSpPr>
        <p:spPr>
          <a:xfrm>
            <a:off x="1343825" y="4329019"/>
            <a:ext cx="1977000" cy="1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subTitle" idx="5"/>
          </p:nvPr>
        </p:nvSpPr>
        <p:spPr>
          <a:xfrm>
            <a:off x="3568500" y="4329019"/>
            <a:ext cx="1961100" cy="1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6"/>
          </p:nvPr>
        </p:nvSpPr>
        <p:spPr>
          <a:xfrm>
            <a:off x="5777275" y="4329019"/>
            <a:ext cx="2022900" cy="13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55" name="Google Shape;255;p32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56" name="Google Shape;256;p32"/>
          <p:cNvSpPr/>
          <p:nvPr/>
        </p:nvSpPr>
        <p:spPr>
          <a:xfrm>
            <a:off x="3902365" y="65675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57" name="Google Shape;257;p32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7776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 preserve="1">
  <p:cSld name="Title and two columns 3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720000" y="439360"/>
            <a:ext cx="77040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"/>
          </p:nvPr>
        </p:nvSpPr>
        <p:spPr>
          <a:xfrm>
            <a:off x="2586074" y="1957733"/>
            <a:ext cx="2493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ubTitle" idx="2"/>
          </p:nvPr>
        </p:nvSpPr>
        <p:spPr>
          <a:xfrm>
            <a:off x="2586074" y="4058768"/>
            <a:ext cx="2493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3"/>
          </p:nvPr>
        </p:nvSpPr>
        <p:spPr>
          <a:xfrm>
            <a:off x="2470231" y="2602967"/>
            <a:ext cx="2608800" cy="1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4"/>
          </p:nvPr>
        </p:nvSpPr>
        <p:spPr>
          <a:xfrm>
            <a:off x="2470231" y="4689505"/>
            <a:ext cx="2608800" cy="1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65" name="Google Shape;265;p33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66" name="Google Shape;266;p33"/>
          <p:cNvSpPr/>
          <p:nvPr/>
        </p:nvSpPr>
        <p:spPr>
          <a:xfrm>
            <a:off x="8552564" y="5334802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67" name="Google Shape;267;p33"/>
          <p:cNvSpPr/>
          <p:nvPr/>
        </p:nvSpPr>
        <p:spPr>
          <a:xfrm rot="5400000">
            <a:off x="-223789" y="12665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95708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subTitle" idx="1"/>
          </p:nvPr>
        </p:nvSpPr>
        <p:spPr>
          <a:xfrm>
            <a:off x="1486856" y="2658800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subTitle" idx="2"/>
          </p:nvPr>
        </p:nvSpPr>
        <p:spPr>
          <a:xfrm>
            <a:off x="3711291" y="2658800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3"/>
          </p:nvPr>
        </p:nvSpPr>
        <p:spPr>
          <a:xfrm>
            <a:off x="5935750" y="2658809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ubTitle" idx="4"/>
          </p:nvPr>
        </p:nvSpPr>
        <p:spPr>
          <a:xfrm>
            <a:off x="1486850" y="4925065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subTitle" idx="5"/>
          </p:nvPr>
        </p:nvSpPr>
        <p:spPr>
          <a:xfrm>
            <a:off x="3711300" y="4925065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4" name="Google Shape;274;p34"/>
          <p:cNvSpPr txBox="1">
            <a:spLocks noGrp="1"/>
          </p:cNvSpPr>
          <p:nvPr>
            <p:ph type="subTitle" idx="6"/>
          </p:nvPr>
        </p:nvSpPr>
        <p:spPr>
          <a:xfrm>
            <a:off x="5935750" y="4925064"/>
            <a:ext cx="1721400" cy="5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subTitle" idx="7"/>
          </p:nvPr>
        </p:nvSpPr>
        <p:spPr>
          <a:xfrm>
            <a:off x="1486863" y="3078436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8"/>
          </p:nvPr>
        </p:nvSpPr>
        <p:spPr>
          <a:xfrm>
            <a:off x="3711300" y="3078436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9"/>
          </p:nvPr>
        </p:nvSpPr>
        <p:spPr>
          <a:xfrm>
            <a:off x="5935750" y="3078436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3"/>
          </p:nvPr>
        </p:nvSpPr>
        <p:spPr>
          <a:xfrm>
            <a:off x="1486856" y="5351339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14"/>
          </p:nvPr>
        </p:nvSpPr>
        <p:spPr>
          <a:xfrm>
            <a:off x="3711300" y="5351339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5"/>
          </p:nvPr>
        </p:nvSpPr>
        <p:spPr>
          <a:xfrm>
            <a:off x="5935750" y="5351339"/>
            <a:ext cx="1721400" cy="8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82" name="Google Shape;282;p34"/>
          <p:cNvSpPr/>
          <p:nvPr/>
        </p:nvSpPr>
        <p:spPr>
          <a:xfrm rot="10800000" flipH="1">
            <a:off x="8769752" y="11930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83" name="Google Shape;283;p34"/>
          <p:cNvSpPr/>
          <p:nvPr/>
        </p:nvSpPr>
        <p:spPr>
          <a:xfrm rot="5400000" flipH="1">
            <a:off x="8251562" y="9393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84" name="Google Shape;284;p34"/>
          <p:cNvSpPr/>
          <p:nvPr/>
        </p:nvSpPr>
        <p:spPr>
          <a:xfrm rot="10800000" flipH="1">
            <a:off x="-766074" y="44481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2989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 preserve="1">
  <p:cSld name="Title and text 4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title"/>
          </p:nvPr>
        </p:nvSpPr>
        <p:spPr>
          <a:xfrm>
            <a:off x="855250" y="2028300"/>
            <a:ext cx="2076300" cy="1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1"/>
          </p:nvPr>
        </p:nvSpPr>
        <p:spPr>
          <a:xfrm>
            <a:off x="855250" y="3627288"/>
            <a:ext cx="2845500" cy="1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8188152" y="63952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89" name="Google Shape;289;p35"/>
          <p:cNvSpPr/>
          <p:nvPr/>
        </p:nvSpPr>
        <p:spPr>
          <a:xfrm>
            <a:off x="-861774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90" name="Google Shape;290;p35"/>
          <p:cNvSpPr/>
          <p:nvPr/>
        </p:nvSpPr>
        <p:spPr>
          <a:xfrm>
            <a:off x="515863" y="-787767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91" name="Google Shape;291;p35"/>
          <p:cNvSpPr/>
          <p:nvPr/>
        </p:nvSpPr>
        <p:spPr>
          <a:xfrm rot="5400000">
            <a:off x="8640437" y="278700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15761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5680232" y="2618700"/>
            <a:ext cx="2649900" cy="7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79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294" name="Google Shape;294;p36"/>
          <p:cNvSpPr txBox="1">
            <a:spLocks noGrp="1"/>
          </p:cNvSpPr>
          <p:nvPr>
            <p:ph type="subTitle" idx="1"/>
          </p:nvPr>
        </p:nvSpPr>
        <p:spPr>
          <a:xfrm>
            <a:off x="5484525" y="3633337"/>
            <a:ext cx="2845500" cy="1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25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8188152" y="63952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96" name="Google Shape;296;p36"/>
          <p:cNvSpPr/>
          <p:nvPr/>
        </p:nvSpPr>
        <p:spPr>
          <a:xfrm>
            <a:off x="-133737" y="-145471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97" name="Google Shape;297;p36"/>
          <p:cNvSpPr/>
          <p:nvPr/>
        </p:nvSpPr>
        <p:spPr>
          <a:xfrm>
            <a:off x="8694065" y="748402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298" name="Google Shape;298;p36"/>
          <p:cNvSpPr/>
          <p:nvPr/>
        </p:nvSpPr>
        <p:spPr>
          <a:xfrm rot="5400000">
            <a:off x="-264940" y="4701924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76929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uk-UA" noProof="0" smtClean="0"/>
              <a:t>Клацніть піктограму, щоб додати зображення</a:t>
            </a:r>
            <a:endParaRPr lang="uk-UA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Прямоуг.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F4ADC7-ED34-44B0-839A-E54DBCDDEEBC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6" name="Прямоуг.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7" name="Прямоуг.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630134-C3B3-4B59-A84B-52E65CCBE6D9}" type="slidenum">
              <a:rPr lang="en-US" altLang="en-US" smtClean="0"/>
              <a:pPr/>
              <a:t>‹№›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93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>
  <p:cSld name="Title and text 3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855250" y="2606067"/>
            <a:ext cx="2544000" cy="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01" name="Google Shape;301;p37"/>
          <p:cNvSpPr txBox="1">
            <a:spLocks noGrp="1"/>
          </p:cNvSpPr>
          <p:nvPr>
            <p:ph type="subTitle" idx="1"/>
          </p:nvPr>
        </p:nvSpPr>
        <p:spPr>
          <a:xfrm>
            <a:off x="855250" y="3637199"/>
            <a:ext cx="2845500" cy="14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25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02" name="Google Shape;302;p37"/>
          <p:cNvSpPr/>
          <p:nvPr/>
        </p:nvSpPr>
        <p:spPr>
          <a:xfrm>
            <a:off x="8188152" y="639520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03" name="Google Shape;303;p37"/>
          <p:cNvSpPr/>
          <p:nvPr/>
        </p:nvSpPr>
        <p:spPr>
          <a:xfrm>
            <a:off x="8764540" y="-1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04" name="Google Shape;304;p37"/>
          <p:cNvSpPr/>
          <p:nvPr/>
        </p:nvSpPr>
        <p:spPr>
          <a:xfrm>
            <a:off x="-856211" y="5797602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05" name="Google Shape;305;p37"/>
          <p:cNvSpPr/>
          <p:nvPr/>
        </p:nvSpPr>
        <p:spPr>
          <a:xfrm rot="10800000">
            <a:off x="483058" y="-225911"/>
            <a:ext cx="722984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420488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2141700" y="718267"/>
            <a:ext cx="48606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08" name="Google Shape;308;p38"/>
          <p:cNvSpPr txBox="1"/>
          <p:nvPr/>
        </p:nvSpPr>
        <p:spPr>
          <a:xfrm>
            <a:off x="1684975" y="4678367"/>
            <a:ext cx="57741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ctr" rtl="0">
              <a:spcBef>
                <a:spcPts val="225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8"/>
          <p:cNvSpPr txBox="1">
            <a:spLocks noGrp="1"/>
          </p:cNvSpPr>
          <p:nvPr>
            <p:ph type="subTitle" idx="1"/>
          </p:nvPr>
        </p:nvSpPr>
        <p:spPr>
          <a:xfrm>
            <a:off x="1749150" y="2026667"/>
            <a:ext cx="5645700" cy="1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10" name="Google Shape;310;p38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11" name="Google Shape;311;p38"/>
          <p:cNvSpPr/>
          <p:nvPr/>
        </p:nvSpPr>
        <p:spPr>
          <a:xfrm>
            <a:off x="-676599" y="27204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12" name="Google Shape;312;p38"/>
          <p:cNvSpPr/>
          <p:nvPr/>
        </p:nvSpPr>
        <p:spPr>
          <a:xfrm>
            <a:off x="-1027537" y="2281519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13" name="Google Shape;313;p38"/>
          <p:cNvSpPr/>
          <p:nvPr/>
        </p:nvSpPr>
        <p:spPr>
          <a:xfrm rot="5400000">
            <a:off x="8092087" y="2448240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08853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/>
          <p:nvPr/>
        </p:nvSpPr>
        <p:spPr>
          <a:xfrm>
            <a:off x="1" y="6276703"/>
            <a:ext cx="5385788" cy="581223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16" name="Google Shape;316;p39"/>
          <p:cNvSpPr/>
          <p:nvPr/>
        </p:nvSpPr>
        <p:spPr>
          <a:xfrm>
            <a:off x="734678" y="-315089"/>
            <a:ext cx="2255500" cy="1006233"/>
          </a:xfrm>
          <a:custGeom>
            <a:avLst/>
            <a:gdLst/>
            <a:ahLst/>
            <a:cxnLst/>
            <a:rect l="l" t="t" r="r" b="b"/>
            <a:pathLst>
              <a:path w="90220" h="30187" extrusionOk="0">
                <a:moveTo>
                  <a:pt x="89445" y="775"/>
                </a:moveTo>
                <a:lnTo>
                  <a:pt x="89445" y="29412"/>
                </a:lnTo>
                <a:lnTo>
                  <a:pt x="774" y="29412"/>
                </a:lnTo>
                <a:lnTo>
                  <a:pt x="774" y="775"/>
                </a:lnTo>
                <a:close/>
                <a:moveTo>
                  <a:pt x="0" y="1"/>
                </a:moveTo>
                <a:lnTo>
                  <a:pt x="0" y="30186"/>
                </a:lnTo>
                <a:lnTo>
                  <a:pt x="90219" y="30186"/>
                </a:lnTo>
                <a:lnTo>
                  <a:pt x="90219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17" name="Google Shape;317;p39"/>
          <p:cNvSpPr/>
          <p:nvPr/>
        </p:nvSpPr>
        <p:spPr>
          <a:xfrm rot="5400000">
            <a:off x="3503414" y="6133364"/>
            <a:ext cx="999327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18" name="Google Shape;318;p39"/>
          <p:cNvSpPr/>
          <p:nvPr/>
        </p:nvSpPr>
        <p:spPr>
          <a:xfrm>
            <a:off x="357927" y="426680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1669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/>
          <p:nvPr/>
        </p:nvSpPr>
        <p:spPr>
          <a:xfrm>
            <a:off x="8552577" y="946735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21" name="Google Shape;321;p40"/>
          <p:cNvSpPr/>
          <p:nvPr/>
        </p:nvSpPr>
        <p:spPr>
          <a:xfrm>
            <a:off x="-676599" y="45391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22" name="Google Shape;322;p40"/>
          <p:cNvSpPr/>
          <p:nvPr/>
        </p:nvSpPr>
        <p:spPr>
          <a:xfrm>
            <a:off x="3902365" y="6567535"/>
            <a:ext cx="1339269" cy="1060411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23" name="Google Shape;323;p40"/>
          <p:cNvSpPr/>
          <p:nvPr/>
        </p:nvSpPr>
        <p:spPr>
          <a:xfrm rot="5400000">
            <a:off x="-31714" y="4416373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79496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/>
          <p:nvPr/>
        </p:nvSpPr>
        <p:spPr>
          <a:xfrm>
            <a:off x="7527327" y="417002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26" name="Google Shape;326;p41"/>
          <p:cNvSpPr/>
          <p:nvPr/>
        </p:nvSpPr>
        <p:spPr>
          <a:xfrm>
            <a:off x="8552577" y="-275133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27" name="Google Shape;327;p41"/>
          <p:cNvSpPr/>
          <p:nvPr/>
        </p:nvSpPr>
        <p:spPr>
          <a:xfrm>
            <a:off x="6454752" y="6320936"/>
            <a:ext cx="1410150" cy="688533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28" name="Google Shape;328;p41"/>
          <p:cNvSpPr/>
          <p:nvPr/>
        </p:nvSpPr>
        <p:spPr>
          <a:xfrm rot="5400000">
            <a:off x="-402298" y="2981868"/>
            <a:ext cx="1880200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29" name="Google Shape;329;p41"/>
          <p:cNvSpPr/>
          <p:nvPr/>
        </p:nvSpPr>
        <p:spPr>
          <a:xfrm>
            <a:off x="-629274" y="3277836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42805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 preserve="1">
  <p:cSld name="Title only 7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1074150" y="440429"/>
            <a:ext cx="69957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32" name="Google Shape;332;p42"/>
          <p:cNvSpPr/>
          <p:nvPr/>
        </p:nvSpPr>
        <p:spPr>
          <a:xfrm>
            <a:off x="388101" y="5901670"/>
            <a:ext cx="516208" cy="2120009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33" name="Google Shape;333;p42"/>
          <p:cNvSpPr/>
          <p:nvPr/>
        </p:nvSpPr>
        <p:spPr>
          <a:xfrm rot="5400000" flipH="1">
            <a:off x="8126337" y="52774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34" name="Google Shape;334;p42"/>
          <p:cNvSpPr/>
          <p:nvPr/>
        </p:nvSpPr>
        <p:spPr>
          <a:xfrm rot="10800000" flipH="1">
            <a:off x="8627952" y="5422054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35" name="Google Shape;335;p42"/>
          <p:cNvSpPr/>
          <p:nvPr/>
        </p:nvSpPr>
        <p:spPr>
          <a:xfrm rot="10800000" flipH="1">
            <a:off x="-421399" y="-809049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82214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 preserve="1">
  <p:cSld name="Title and two columns 4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subTitle" idx="1"/>
          </p:nvPr>
        </p:nvSpPr>
        <p:spPr>
          <a:xfrm>
            <a:off x="1790713" y="4831960"/>
            <a:ext cx="2541900" cy="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38" name="Google Shape;338;p43"/>
          <p:cNvSpPr txBox="1">
            <a:spLocks noGrp="1"/>
          </p:cNvSpPr>
          <p:nvPr>
            <p:ph type="subTitle" idx="2"/>
          </p:nvPr>
        </p:nvSpPr>
        <p:spPr>
          <a:xfrm>
            <a:off x="4811385" y="4831960"/>
            <a:ext cx="2541900" cy="5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39" name="Google Shape;339;p43"/>
          <p:cNvSpPr txBox="1">
            <a:spLocks noGrp="1"/>
          </p:cNvSpPr>
          <p:nvPr>
            <p:ph type="subTitle" idx="3"/>
          </p:nvPr>
        </p:nvSpPr>
        <p:spPr>
          <a:xfrm>
            <a:off x="1790713" y="4334904"/>
            <a:ext cx="25419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40" name="Google Shape;340;p43"/>
          <p:cNvSpPr txBox="1">
            <a:spLocks noGrp="1"/>
          </p:cNvSpPr>
          <p:nvPr>
            <p:ph type="subTitle" idx="4"/>
          </p:nvPr>
        </p:nvSpPr>
        <p:spPr>
          <a:xfrm>
            <a:off x="4811381" y="4334904"/>
            <a:ext cx="2541900" cy="5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SzPts val="1400"/>
              <a:buFont typeface="Montserrat SemiBold"/>
              <a:buNone/>
              <a:defRPr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title" hasCustomPrompt="1"/>
          </p:nvPr>
        </p:nvSpPr>
        <p:spPr>
          <a:xfrm>
            <a:off x="2512850" y="2549700"/>
            <a:ext cx="10977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342" name="Google Shape;342;p43"/>
          <p:cNvSpPr txBox="1">
            <a:spLocks noGrp="1"/>
          </p:cNvSpPr>
          <p:nvPr>
            <p:ph type="title" idx="5" hasCustomPrompt="1"/>
          </p:nvPr>
        </p:nvSpPr>
        <p:spPr>
          <a:xfrm>
            <a:off x="5533488" y="2549667"/>
            <a:ext cx="1097700" cy="10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75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ontserrat ExtraBold"/>
              <a:buNone/>
              <a:defRPr sz="3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43"/>
          <p:cNvSpPr txBox="1">
            <a:spLocks noGrp="1"/>
          </p:cNvSpPr>
          <p:nvPr>
            <p:ph type="title" idx="6"/>
          </p:nvPr>
        </p:nvSpPr>
        <p:spPr>
          <a:xfrm>
            <a:off x="1074150" y="440429"/>
            <a:ext cx="6995700" cy="11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uk-UA" smtClean="0"/>
              <a:t>Зразок заголовка</a:t>
            </a: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3902377" y="6487276"/>
            <a:ext cx="1339269" cy="370665"/>
          </a:xfrm>
          <a:custGeom>
            <a:avLst/>
            <a:gdLst/>
            <a:ahLst/>
            <a:cxnLst/>
            <a:rect l="l" t="t" r="r" b="b"/>
            <a:pathLst>
              <a:path w="239262" h="48665" extrusionOk="0">
                <a:moveTo>
                  <a:pt x="0" y="0"/>
                </a:moveTo>
                <a:lnTo>
                  <a:pt x="0" y="48665"/>
                </a:lnTo>
                <a:lnTo>
                  <a:pt x="239262" y="48665"/>
                </a:lnTo>
                <a:lnTo>
                  <a:pt x="239262" y="0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45" name="Google Shape;345;p43"/>
          <p:cNvSpPr/>
          <p:nvPr/>
        </p:nvSpPr>
        <p:spPr>
          <a:xfrm rot="10800000" flipH="1">
            <a:off x="8627952" y="1799820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46" name="Google Shape;346;p43"/>
          <p:cNvSpPr/>
          <p:nvPr/>
        </p:nvSpPr>
        <p:spPr>
          <a:xfrm rot="10800000" flipH="1">
            <a:off x="-676599" y="2526987"/>
            <a:ext cx="1192475" cy="1856033"/>
          </a:xfrm>
          <a:custGeom>
            <a:avLst/>
            <a:gdLst/>
            <a:ahLst/>
            <a:cxnLst/>
            <a:rect l="l" t="t" r="r" b="b"/>
            <a:pathLst>
              <a:path w="47699" h="55681" extrusionOk="0">
                <a:moveTo>
                  <a:pt x="46876" y="823"/>
                </a:moveTo>
                <a:lnTo>
                  <a:pt x="46876" y="54858"/>
                </a:lnTo>
                <a:lnTo>
                  <a:pt x="775" y="54858"/>
                </a:lnTo>
                <a:lnTo>
                  <a:pt x="775" y="823"/>
                </a:lnTo>
                <a:close/>
                <a:moveTo>
                  <a:pt x="1" y="1"/>
                </a:moveTo>
                <a:lnTo>
                  <a:pt x="1" y="55680"/>
                </a:lnTo>
                <a:lnTo>
                  <a:pt x="47698" y="55680"/>
                </a:lnTo>
                <a:lnTo>
                  <a:pt x="47698" y="1"/>
                </a:lnTo>
                <a:close/>
              </a:path>
            </a:pathLst>
          </a:custGeom>
          <a:solidFill>
            <a:srgbClr val="2B394A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47" name="Google Shape;347;p43"/>
          <p:cNvSpPr/>
          <p:nvPr/>
        </p:nvSpPr>
        <p:spPr>
          <a:xfrm rot="5400000" flipH="1">
            <a:off x="-31714" y="3989396"/>
            <a:ext cx="963979" cy="516400"/>
          </a:xfrm>
          <a:custGeom>
            <a:avLst/>
            <a:gdLst/>
            <a:ahLst/>
            <a:cxnLst/>
            <a:rect l="l" t="t" r="r" b="b"/>
            <a:pathLst>
              <a:path w="56406" h="20656" extrusionOk="0">
                <a:moveTo>
                  <a:pt x="0" y="0"/>
                </a:moveTo>
                <a:lnTo>
                  <a:pt x="0" y="20656"/>
                </a:lnTo>
                <a:lnTo>
                  <a:pt x="56405" y="20656"/>
                </a:lnTo>
                <a:lnTo>
                  <a:pt x="56405" y="0"/>
                </a:lnTo>
                <a:close/>
              </a:path>
            </a:pathLst>
          </a:custGeom>
          <a:solidFill>
            <a:srgbClr val="35A9E0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11497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893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uk-U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9E329-EEDB-46C1-BC0A-0CCB20A75DDF}" type="datetime1">
              <a:rPr lang="uk-UA" smtClean="0"/>
              <a:t>10.09.2024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008820-66E9-4F14-B157-121957E9239D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0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uk-U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F0C01-EC9F-46D7-843D-E850E3E46196}" type="datetime1">
              <a:rPr lang="uk-UA" smtClean="0"/>
              <a:t>10.09.2024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0ADF5-893E-4715-B48E-72AFC45541BD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3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73.xml"/><Relationship Id="rId4" Type="http://schemas.openxmlformats.org/officeDocument/2006/relationships/audio" Target="../media/audio1.wav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audio" Target="../media/audio1.wav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audio" Target="../media/audio1.wav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5.xml"/><Relationship Id="rId4" Type="http://schemas.openxmlformats.org/officeDocument/2006/relationships/audio" Target="../media/audio1.wav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76.xml"/><Relationship Id="rId34" Type="http://schemas.openxmlformats.org/officeDocument/2006/relationships/slideLayout" Target="../slideLayouts/slideLayout8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95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36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86.xml"/><Relationship Id="rId44" Type="http://schemas.openxmlformats.org/officeDocument/2006/relationships/audio" Target="../media/audio1.wav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90.xml"/><Relationship Id="rId43" Type="http://schemas.openxmlformats.org/officeDocument/2006/relationships/audio" Target="../media/audio1.wav"/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33" Type="http://schemas.openxmlformats.org/officeDocument/2006/relationships/slideLayout" Target="../slideLayouts/slideLayout88.xml"/><Relationship Id="rId38" Type="http://schemas.openxmlformats.org/officeDocument/2006/relationships/slideLayout" Target="../slideLayouts/slideLayout9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7.xml"/><Relationship Id="rId4" Type="http://schemas.openxmlformats.org/officeDocument/2006/relationships/audio" Target="../media/audio1.wav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image" Target="../media/image2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3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audio" Target="../media/audio1.wav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9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51.xml"/><Relationship Id="rId34" Type="http://schemas.openxmlformats.org/officeDocument/2006/relationships/slideLayout" Target="../slideLayouts/slideLayout164.xml"/><Relationship Id="rId42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32" Type="http://schemas.openxmlformats.org/officeDocument/2006/relationships/slideLayout" Target="../slideLayouts/slideLayout162.xml"/><Relationship Id="rId37" Type="http://schemas.openxmlformats.org/officeDocument/2006/relationships/slideLayout" Target="../slideLayouts/slideLayout167.xml"/><Relationship Id="rId40" Type="http://schemas.openxmlformats.org/officeDocument/2006/relationships/slideLayout" Target="../slideLayouts/slideLayout170.xml"/><Relationship Id="rId45" Type="http://schemas.openxmlformats.org/officeDocument/2006/relationships/audio" Target="../media/audio1.wav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36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31" Type="http://schemas.openxmlformats.org/officeDocument/2006/relationships/slideLayout" Target="../slideLayouts/slideLayout161.xml"/><Relationship Id="rId44" Type="http://schemas.openxmlformats.org/officeDocument/2006/relationships/audio" Target="../media/audio1.wav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5.xml"/><Relationship Id="rId43" Type="http://schemas.openxmlformats.org/officeDocument/2006/relationships/theme" Target="../theme/theme9.xml"/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63.xml"/><Relationship Id="rId38" Type="http://schemas.openxmlformats.org/officeDocument/2006/relationships/slideLayout" Target="../slideLayouts/slideLayout168.xml"/><Relationship Id="rId20" Type="http://schemas.openxmlformats.org/officeDocument/2006/relationships/slideLayout" Target="../slideLayouts/slideLayout150.xml"/><Relationship Id="rId41" Type="http://schemas.openxmlformats.org/officeDocument/2006/relationships/slideLayout" Target="../slideLayouts/slideLayout1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Рисунок 11" descr="j0395964"/>
          <p:cNvPicPr>
            <a:picLocks noChangeAspect="1" noChangeArrowheads="1"/>
          </p:cNvPicPr>
          <p:nvPr/>
        </p:nvPicPr>
        <p:blipFill>
          <a:blip r:embed="rId16">
            <a:lum bright="70000" contrast="-7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Прямоуг. 9"/>
          <p:cNvSpPr>
            <a:spLocks noChangeArrowheads="1"/>
          </p:cNvSpPr>
          <p:nvPr/>
        </p:nvSpPr>
        <p:spPr bwMode="auto">
          <a:xfrm>
            <a:off x="0" y="6019800"/>
            <a:ext cx="9144000" cy="838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uk-UA" sz="1050"/>
          </a:p>
        </p:txBody>
      </p:sp>
      <p:sp>
        <p:nvSpPr>
          <p:cNvPr id="4100" name="Прямоуг.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228600"/>
            <a:ext cx="8610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4101" name="Прямоуг.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447802"/>
            <a:ext cx="8610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028" name="Прямоуг.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324602"/>
            <a:ext cx="2133600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C2D4852-7DC6-4E14-9B02-A08D9528F6D8}" type="datetime1">
              <a:rPr lang="uk-UA" smtClean="0"/>
              <a:t>10.09.2024</a:t>
            </a:fld>
            <a:endParaRPr lang="en-US" dirty="0"/>
          </a:p>
        </p:txBody>
      </p:sp>
      <p:sp>
        <p:nvSpPr>
          <p:cNvPr id="1029" name="Прямоуг.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629400"/>
            <a:ext cx="58674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 dirty="0"/>
          </a:p>
        </p:txBody>
      </p:sp>
      <p:sp>
        <p:nvSpPr>
          <p:cNvPr id="1030" name="Прямоуг.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629400"/>
            <a:ext cx="762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smtClean="0">
                <a:solidFill>
                  <a:schemeClr val="bg1"/>
                </a:solidFill>
              </a:defRPr>
            </a:lvl1pPr>
          </a:lstStyle>
          <a:p>
            <a:fld id="{4E630134-C3B3-4B59-A84B-52E65CCBE6D9}" type="slidenum">
              <a:rPr lang="en-US" altLang="en-US" smtClean="0"/>
              <a:pPr/>
              <a:t>‹№›</a:t>
            </a:fld>
            <a:endParaRPr lang="en-US" altLang="en-US"/>
          </a:p>
        </p:txBody>
      </p:sp>
      <p:grpSp>
        <p:nvGrpSpPr>
          <p:cNvPr id="9" name="Group 16">
            <a:extLst>
              <a:ext uri="{FF2B5EF4-FFF2-40B4-BE49-F238E27FC236}">
                <a16:creationId xmlns:a16="http://schemas.microsoft.com/office/drawing/2014/main" id="{79A345F1-6B59-44A5-A4AB-70C24FF0D8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" name="Rectangle 17">
              <a:extLst>
                <a:ext uri="{FF2B5EF4-FFF2-40B4-BE49-F238E27FC236}">
                  <a16:creationId xmlns:a16="http://schemas.microsoft.com/office/drawing/2014/main" id="{BD383B36-B313-4AA9-9734-0C1E41612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D2E097D8-70EE-4739-BF27-511BF22A6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006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5" name="click.wav"/>
          </p:stSnd>
        </p:sndAc>
      </p:transition>
    </mc:Choice>
    <mc:Fallback xmlns="">
      <p:transition spd="slow">
        <p:fade/>
        <p:sndAc>
          <p:stSnd>
            <p:snd r:embed="rId17" name="click.wav"/>
          </p:stSnd>
        </p:sndAc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50" name="Google Shape;350;p44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67309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4" r:id="rId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59705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15" r:id="rId39"/>
    <p:sldLayoutId id="2147483716" r:id="rId40"/>
    <p:sldLayoutId id="2147483717" r:id="rId4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43" name="click.wav"/>
          </p:stSnd>
        </p:sndAc>
      </p:transition>
    </mc:Choice>
    <mc:Fallback xmlns="">
      <p:transition spd="slow">
        <p:fade/>
        <p:sndAc>
          <p:stSnd>
            <p:snd r:embed="rId44" name="click.wav"/>
          </p:stSnd>
        </p:sndAc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50" name="Google Shape;350;p44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0948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09478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45" r:id="rId25"/>
    <p:sldLayoutId id="2147483746" r:id="rId26"/>
    <p:sldLayoutId id="2147483747" r:id="rId27"/>
    <p:sldLayoutId id="2147483748" r:id="rId28"/>
    <p:sldLayoutId id="2147483749" r:id="rId29"/>
    <p:sldLayoutId id="2147483750" r:id="rId30"/>
    <p:sldLayoutId id="2147483751" r:id="rId31"/>
    <p:sldLayoutId id="2147483752" r:id="rId32"/>
    <p:sldLayoutId id="2147483753" r:id="rId33"/>
    <p:sldLayoutId id="2147483754" r:id="rId34"/>
    <p:sldLayoutId id="2147483755" r:id="rId35"/>
    <p:sldLayoutId id="2147483756" r:id="rId36"/>
    <p:sldLayoutId id="2147483757" r:id="rId37"/>
    <p:sldLayoutId id="2147483758" r:id="rId38"/>
    <p:sldLayoutId id="2147483759" r:id="rId39"/>
    <p:sldLayoutId id="2147483760" r:id="rId40"/>
    <p:sldLayoutId id="2147483761" r:id="rId4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43" name="click.wav"/>
          </p:stSnd>
        </p:sndAc>
      </p:transition>
    </mc:Choice>
    <mc:Fallback xmlns="">
      <p:transition spd="slow">
        <p:fade/>
        <p:sndAc>
          <p:stSnd>
            <p:snd r:embed="rId44" name="click.wav"/>
          </p:stSnd>
        </p:sndAc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>
            <a:spLocks noGrp="1"/>
          </p:cNvSpPr>
          <p:nvPr>
            <p:ph type="title"/>
          </p:nvPr>
        </p:nvSpPr>
        <p:spPr>
          <a:xfrm>
            <a:off x="1068100" y="1244600"/>
            <a:ext cx="70473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50" name="Google Shape;350;p44"/>
          <p:cNvSpPr txBox="1">
            <a:spLocks noGrp="1"/>
          </p:cNvSpPr>
          <p:nvPr>
            <p:ph type="body" idx="1"/>
          </p:nvPr>
        </p:nvSpPr>
        <p:spPr>
          <a:xfrm>
            <a:off x="1068100" y="2260600"/>
            <a:ext cx="70473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056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3" r:id="rId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52563" y="274638"/>
            <a:ext cx="76342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GB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1" y="1600200"/>
            <a:ext cx="7634288" cy="452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GB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ea typeface="宋体" pitchFamily="2" charset="-122"/>
              </a:defRPr>
            </a:lvl1pPr>
          </a:lstStyle>
          <a:p>
            <a:pPr>
              <a:defRPr/>
            </a:pPr>
            <a:fld id="{A1FC7960-90BD-485B-9E48-A45AEEAEB839}" type="datetime1">
              <a:rPr lang="uk-UA" smtClean="0"/>
              <a:t>10.09.2024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smtClean="0">
                <a:ea typeface="宋体" pitchFamily="2" charset="-122"/>
              </a:defRPr>
            </a:lvl1pPr>
          </a:lstStyle>
          <a:p>
            <a:pPr>
              <a:defRPr/>
            </a:pPr>
            <a:fld id="{3F628564-81AE-4C35-A5F2-F6BC59226052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3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3" name="click.wav"/>
          </p:stSnd>
        </p:sndAc>
      </p:transition>
    </mc:Choice>
    <mc:Fallback xmlns="">
      <p:transition spd="slow">
        <p:fade/>
        <p:sndAc>
          <p:stSnd>
            <p:snd r:embed="rId15" name="click.wav"/>
          </p:stSnd>
        </p:sndAc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uk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52563" y="274638"/>
            <a:ext cx="76342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GB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52563" y="1600202"/>
            <a:ext cx="763428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GB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ea typeface="宋体" pitchFamily="2" charset="-122"/>
              </a:defRPr>
            </a:lvl1pPr>
          </a:lstStyle>
          <a:p>
            <a:pPr>
              <a:defRPr/>
            </a:pPr>
            <a:fld id="{7AA323DE-DCCF-407C-BCF7-9C68324AA82D}" type="datetime1">
              <a:rPr lang="uk-UA" smtClean="0"/>
              <a:t>10.09.2024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 smtClean="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ea typeface="宋体" pitchFamily="2" charset="-122"/>
              </a:defRPr>
            </a:lvl1pPr>
          </a:lstStyle>
          <a:p>
            <a:pPr>
              <a:defRPr/>
            </a:pPr>
            <a:fld id="{298079DF-3736-43F4-A396-8106E20ABF1F}" type="slidenum">
              <a:rPr lang="en-US"/>
              <a:pPr>
                <a:defRPr/>
              </a:pPr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0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3" name="click.wav"/>
          </p:stSnd>
        </p:sndAc>
      </p:transition>
    </mc:Choice>
    <mc:Fallback xmlns="">
      <p:transition spd="slow">
        <p:fade/>
        <p:sndAc>
          <p:stSnd>
            <p:snd r:embed="rId15" name="click.wav"/>
          </p:stSnd>
        </p:sndAc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uk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.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单击此处编辑母版标题样式</a:t>
            </a:r>
          </a:p>
        </p:txBody>
      </p:sp>
      <p:sp>
        <p:nvSpPr>
          <p:cNvPr id="3075" name="Прямоуг.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单击此处编辑母版文本样式</a:t>
            </a:r>
          </a:p>
          <a:p>
            <a:pPr lvl="1"/>
            <a:r>
              <a:rPr lang="en-GB" smtClean="0"/>
              <a:t>第二级</a:t>
            </a:r>
          </a:p>
          <a:p>
            <a:pPr lvl="2"/>
            <a:r>
              <a:rPr lang="en-GB" smtClean="0"/>
              <a:t>第三级</a:t>
            </a:r>
          </a:p>
          <a:p>
            <a:pPr lvl="3"/>
            <a:r>
              <a:rPr lang="en-GB" smtClean="0"/>
              <a:t>第四级</a:t>
            </a:r>
          </a:p>
          <a:p>
            <a:pPr lvl="4"/>
            <a:r>
              <a:rPr lang="en-GB" smtClean="0"/>
              <a:t>第五级</a:t>
            </a:r>
          </a:p>
        </p:txBody>
      </p:sp>
      <p:sp>
        <p:nvSpPr>
          <p:cNvPr id="3076" name="Прямоуг.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/>
            </a:lvl1pPr>
          </a:lstStyle>
          <a:p>
            <a:pPr>
              <a:defRPr/>
            </a:pPr>
            <a:fld id="{CB8439BF-84E1-4A54-920F-C3E72A459164}" type="datetime1">
              <a:rPr lang="uk-UA" smtClean="0"/>
              <a:t>10.09.2024</a:t>
            </a:fld>
            <a:endParaRPr lang="en-GB"/>
          </a:p>
        </p:txBody>
      </p:sp>
      <p:sp>
        <p:nvSpPr>
          <p:cNvPr id="3077" name="Прямоуг.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 smtClean="0"/>
            </a:lvl1pPr>
          </a:lstStyle>
          <a:p>
            <a:pPr>
              <a:defRPr/>
            </a:pPr>
            <a:r>
              <a:rPr lang="en-US" smtClean="0"/>
              <a:t>Adapted and redisigned by prof. G. Chuiko, 2024</a:t>
            </a:r>
            <a:endParaRPr lang="en-GB"/>
          </a:p>
        </p:txBody>
      </p:sp>
      <p:sp>
        <p:nvSpPr>
          <p:cNvPr id="3078" name="Прямоуг.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50"/>
            </a:lvl1pPr>
          </a:lstStyle>
          <a:p>
            <a:pPr>
              <a:defRPr/>
            </a:pPr>
            <a:fld id="{21F2E4FD-9A19-40A8-8F6E-61FA3B1BCB75}" type="slidenum">
              <a:rPr lang="en-GB"/>
              <a:pPr>
                <a:defRPr/>
              </a:pPr>
              <a:t>‹№›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60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13" name="click.wav"/>
          </p:stSnd>
        </p:sndAc>
      </p:transition>
    </mc:Choice>
    <mc:Fallback xmlns="">
      <p:transition spd="slow">
        <p:fade/>
        <p:sndAc>
          <p:stSnd>
            <p:snd r:embed="rId14" name="click.wav"/>
          </p:stSnd>
        </p:sndAc>
      </p:transition>
    </mc:Fallback>
  </mc:AlternateConten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uk-UA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50808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  <p:sldLayoutId id="2147483818" r:id="rId18"/>
    <p:sldLayoutId id="2147483819" r:id="rId19"/>
    <p:sldLayoutId id="2147483820" r:id="rId20"/>
    <p:sldLayoutId id="2147483821" r:id="rId21"/>
    <p:sldLayoutId id="2147483822" r:id="rId22"/>
    <p:sldLayoutId id="2147483823" r:id="rId23"/>
    <p:sldLayoutId id="2147483824" r:id="rId24"/>
    <p:sldLayoutId id="2147483825" r:id="rId25"/>
    <p:sldLayoutId id="2147483826" r:id="rId26"/>
    <p:sldLayoutId id="2147483827" r:id="rId27"/>
    <p:sldLayoutId id="2147483828" r:id="rId28"/>
    <p:sldLayoutId id="2147483829" r:id="rId29"/>
    <p:sldLayoutId id="2147483830" r:id="rId30"/>
    <p:sldLayoutId id="2147483831" r:id="rId31"/>
    <p:sldLayoutId id="2147483832" r:id="rId32"/>
    <p:sldLayoutId id="2147483833" r:id="rId33"/>
    <p:sldLayoutId id="2147483834" r:id="rId34"/>
    <p:sldLayoutId id="2147483835" r:id="rId35"/>
    <p:sldLayoutId id="2147483836" r:id="rId36"/>
    <p:sldLayoutId id="2147483837" r:id="rId37"/>
    <p:sldLayoutId id="2147483838" r:id="rId38"/>
    <p:sldLayoutId id="2147483839" r:id="rId39"/>
    <p:sldLayoutId id="2147483840" r:id="rId40"/>
    <p:sldLayoutId id="2147483841" r:id="rId41"/>
    <p:sldLayoutId id="2147483842" r:id="rId4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44" name="click.wav"/>
          </p:stSnd>
        </p:sndAc>
      </p:transition>
    </mc:Choice>
    <mc:Fallback xmlns="">
      <p:transition spd="slow">
        <p:fade/>
        <p:sndAc>
          <p:stSnd>
            <p:snd r:embed="rId45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6.bin"/><Relationship Id="rId12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wmf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2.png"/><Relationship Id="rId4" Type="http://schemas.openxmlformats.org/officeDocument/2006/relationships/audio" Target="../media/audio1.wav"/><Relationship Id="rId9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7.bin"/><Relationship Id="rId4" Type="http://schemas.openxmlformats.org/officeDocument/2006/relationships/audio" Target="../media/audio1.wav"/><Relationship Id="rId9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9.bin"/><Relationship Id="rId4" Type="http://schemas.openxmlformats.org/officeDocument/2006/relationships/audio" Target="../media/audio1.wav"/><Relationship Id="rId9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audio" Target="../media/audio1.wav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audio" Target="../media/audio1.wav"/><Relationship Id="rId5" Type="http://schemas.openxmlformats.org/officeDocument/2006/relationships/image" Target="../media/image6.jpeg"/><Relationship Id="rId10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6" Type="http://schemas.openxmlformats.org/officeDocument/2006/relationships/audio" Target="../media/audio1.wav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0.gi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12" Type="http://schemas.openxmlformats.org/officeDocument/2006/relationships/image" Target="../media/image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jpe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6.jpeg"/><Relationship Id="rId15" Type="http://schemas.openxmlformats.org/officeDocument/2006/relationships/audio" Target="../media/audio1.wav"/><Relationship Id="rId10" Type="http://schemas.openxmlformats.org/officeDocument/2006/relationships/image" Target="../media/image4.wmf"/><Relationship Id="rId4" Type="http://schemas.openxmlformats.org/officeDocument/2006/relationships/audio" Target="../media/audio1.wav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1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4.png"/><Relationship Id="rId5" Type="http://schemas.openxmlformats.org/officeDocument/2006/relationships/image" Target="../media/image43.wmf"/><Relationship Id="rId4" Type="http://schemas.openxmlformats.org/officeDocument/2006/relationships/audio" Target="../media/audio1.wav"/><Relationship Id="rId9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50.wmf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video" Target="file:///\\winfiles\savedocs\anuj\Downloads\lecture_1_slides_ppt\Global%20Animation%202-28-2011.wmv" TargetMode="External"/><Relationship Id="rId1" Type="http://schemas.openxmlformats.org/officeDocument/2006/relationships/video" Target="file:///\\winfiles\savedocs\anuj\Downloads\lecture_1_slides_ppt\modis_swath_640x480_jpg.wmv" TargetMode="External"/><Relationship Id="rId6" Type="http://schemas.openxmlformats.org/officeDocument/2006/relationships/image" Target="../media/image33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0.xml"/><Relationship Id="rId9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audio" Target="../media/audio1.wav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9.gif"/><Relationship Id="rId4" Type="http://schemas.openxmlformats.org/officeDocument/2006/relationships/audio" Target="../media/audio1.wav"/><Relationship Id="rId9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>
            <a:extLst>
              <a:ext uri="{FF2B5EF4-FFF2-40B4-BE49-F238E27FC236}">
                <a16:creationId xmlns:a16="http://schemas.microsoft.com/office/drawing/2014/main" id="{D4B4E482-64A6-49FD-B0F9-49F701E105B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en-US" dirty="0"/>
              <a:t>Data Mining: Introduction</a:t>
            </a:r>
          </a:p>
        </p:txBody>
      </p:sp>
      <p:sp>
        <p:nvSpPr>
          <p:cNvPr id="4" name="Підзаголовок 3"/>
          <p:cNvSpPr>
            <a:spLocks noGrp="1"/>
          </p:cNvSpPr>
          <p:nvPr>
            <p:ph type="subTitle" idx="1"/>
          </p:nvPr>
        </p:nvSpPr>
        <p:spPr>
          <a:xfrm>
            <a:off x="1524000" y="6330950"/>
            <a:ext cx="7162800" cy="390525"/>
          </a:xfrm>
        </p:spPr>
        <p:txBody>
          <a:bodyPr/>
          <a:lstStyle/>
          <a:p>
            <a:r>
              <a:rPr lang="en-US" sz="2000" dirty="0" smtClean="0"/>
              <a:t>Adapted and redesigned by prof. G. Chuiko, 2024</a:t>
            </a:r>
            <a:endParaRPr lang="uk-UA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2" name="Object 2">
            <a:extLst>
              <a:ext uri="{FF2B5EF4-FFF2-40B4-BE49-F238E27FC236}">
                <a16:creationId xmlns:a16="http://schemas.microsoft.com/office/drawing/2014/main" id="{3C67B48B-BDE0-493A-9234-2234400D78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253822"/>
              </p:ext>
            </p:extLst>
          </p:nvPr>
        </p:nvGraphicFramePr>
        <p:xfrm>
          <a:off x="4621119" y="254794"/>
          <a:ext cx="4258857" cy="2409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9" name="VISIO" r:id="rId5" imgW="4939284" imgH="2802636" progId="Visio.Drawing.6">
                  <p:embed/>
                </p:oleObj>
              </mc:Choice>
              <mc:Fallback>
                <p:oleObj name="VISIO" r:id="rId5" imgW="4939284" imgH="2802636" progId="Visio.Drawing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119" y="254794"/>
                        <a:ext cx="4258857" cy="24090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4">
            <a:extLst>
              <a:ext uri="{FF2B5EF4-FFF2-40B4-BE49-F238E27FC236}">
                <a16:creationId xmlns:a16="http://schemas.microsoft.com/office/drawing/2014/main" id="{73B33E09-2F7D-45C8-8A14-CED37B24F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919617"/>
              </p:ext>
            </p:extLst>
          </p:nvPr>
        </p:nvGraphicFramePr>
        <p:xfrm>
          <a:off x="3049108" y="2655161"/>
          <a:ext cx="1550893" cy="2406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0" name="Document" r:id="rId7" imgW="5207508" imgH="8185404" progId="Word.Document.8">
                  <p:embed/>
                </p:oleObj>
              </mc:Choice>
              <mc:Fallback>
                <p:oleObj name="Document" r:id="rId7" imgW="5207508" imgH="8185404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108" y="2655161"/>
                        <a:ext cx="1550893" cy="24065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4" name="Group 5">
            <a:extLst>
              <a:ext uri="{FF2B5EF4-FFF2-40B4-BE49-F238E27FC236}">
                <a16:creationId xmlns:a16="http://schemas.microsoft.com/office/drawing/2014/main" id="{B45C1A8B-0D6F-4F83-AE64-6AC1607D9D3C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685800"/>
            <a:ext cx="2476500" cy="1905000"/>
            <a:chOff x="2160" y="2544"/>
            <a:chExt cx="1920" cy="1687"/>
          </a:xfrm>
        </p:grpSpPr>
        <p:sp>
          <p:nvSpPr>
            <p:cNvPr id="20511" name="Line 6">
              <a:extLst>
                <a:ext uri="{FF2B5EF4-FFF2-40B4-BE49-F238E27FC236}">
                  <a16:creationId xmlns:a16="http://schemas.microsoft.com/office/drawing/2014/main" id="{95E82E67-86BF-4192-98F8-B61CEAB0C4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2" name="Line 7">
              <a:extLst>
                <a:ext uri="{FF2B5EF4-FFF2-40B4-BE49-F238E27FC236}">
                  <a16:creationId xmlns:a16="http://schemas.microsoft.com/office/drawing/2014/main" id="{42E0EEE8-C704-4F90-997A-3474241F5B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3" name="Freeform 8">
              <a:extLst>
                <a:ext uri="{FF2B5EF4-FFF2-40B4-BE49-F238E27FC236}">
                  <a16:creationId xmlns:a16="http://schemas.microsoft.com/office/drawing/2014/main" id="{7C25A6A8-D163-4F4E-9A2A-F4D62D6FD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4" name="AutoShape 9">
              <a:extLst>
                <a:ext uri="{FF2B5EF4-FFF2-40B4-BE49-F238E27FC236}">
                  <a16:creationId xmlns:a16="http://schemas.microsoft.com/office/drawing/2014/main" id="{2D8E6BD0-BF7F-4A3B-A2E6-9B65C73F5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5" name="AutoShape 10">
              <a:extLst>
                <a:ext uri="{FF2B5EF4-FFF2-40B4-BE49-F238E27FC236}">
                  <a16:creationId xmlns:a16="http://schemas.microsoft.com/office/drawing/2014/main" id="{CAD82A16-4731-4437-8E0D-DF3707AFF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6" name="AutoShape 11">
              <a:extLst>
                <a:ext uri="{FF2B5EF4-FFF2-40B4-BE49-F238E27FC236}">
                  <a16:creationId xmlns:a16="http://schemas.microsoft.com/office/drawing/2014/main" id="{4460BDA1-10A4-4A33-AB51-29258158C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7" name="AutoShape 12">
              <a:extLst>
                <a:ext uri="{FF2B5EF4-FFF2-40B4-BE49-F238E27FC236}">
                  <a16:creationId xmlns:a16="http://schemas.microsoft.com/office/drawing/2014/main" id="{7B47AA91-531D-4DD5-AEE3-10BBA69DE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8" name="AutoShape 13">
              <a:extLst>
                <a:ext uri="{FF2B5EF4-FFF2-40B4-BE49-F238E27FC236}">
                  <a16:creationId xmlns:a16="http://schemas.microsoft.com/office/drawing/2014/main" id="{FD8A0D6F-0D64-4904-A38A-763150DB8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9" name="AutoShape 14">
              <a:extLst>
                <a:ext uri="{FF2B5EF4-FFF2-40B4-BE49-F238E27FC236}">
                  <a16:creationId xmlns:a16="http://schemas.microsoft.com/office/drawing/2014/main" id="{8E34DDD0-C945-457D-8D6E-87697EE04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0" name="AutoShape 15">
              <a:extLst>
                <a:ext uri="{FF2B5EF4-FFF2-40B4-BE49-F238E27FC236}">
                  <a16:creationId xmlns:a16="http://schemas.microsoft.com/office/drawing/2014/main" id="{A36E90E0-9CF9-4B03-A31B-91597D63C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1" name="AutoShape 16">
              <a:extLst>
                <a:ext uri="{FF2B5EF4-FFF2-40B4-BE49-F238E27FC236}">
                  <a16:creationId xmlns:a16="http://schemas.microsoft.com/office/drawing/2014/main" id="{766117DC-C801-482A-B24C-219D94DE1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2" name="AutoShape 17">
              <a:extLst>
                <a:ext uri="{FF2B5EF4-FFF2-40B4-BE49-F238E27FC236}">
                  <a16:creationId xmlns:a16="http://schemas.microsoft.com/office/drawing/2014/main" id="{5448ACC0-DA1B-4D80-8DA5-10A1703B0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3" name="AutoShape 18">
              <a:extLst>
                <a:ext uri="{FF2B5EF4-FFF2-40B4-BE49-F238E27FC236}">
                  <a16:creationId xmlns:a16="http://schemas.microsoft.com/office/drawing/2014/main" id="{631081F8-B781-44CE-A959-63A9F3BA6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4" name="AutoShape 19">
              <a:extLst>
                <a:ext uri="{FF2B5EF4-FFF2-40B4-BE49-F238E27FC236}">
                  <a16:creationId xmlns:a16="http://schemas.microsoft.com/office/drawing/2014/main" id="{8F8E8653-26BB-4B7F-82EE-DC83C638A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5" name="AutoShape 20">
              <a:extLst>
                <a:ext uri="{FF2B5EF4-FFF2-40B4-BE49-F238E27FC236}">
                  <a16:creationId xmlns:a16="http://schemas.microsoft.com/office/drawing/2014/main" id="{F9474974-DABF-49F7-AD21-C71FAC8F1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6" name="AutoShape 21">
              <a:extLst>
                <a:ext uri="{FF2B5EF4-FFF2-40B4-BE49-F238E27FC236}">
                  <a16:creationId xmlns:a16="http://schemas.microsoft.com/office/drawing/2014/main" id="{2EF0438F-54D7-431E-9D71-D34F70188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7" name="AutoShape 22">
              <a:extLst>
                <a:ext uri="{FF2B5EF4-FFF2-40B4-BE49-F238E27FC236}">
                  <a16:creationId xmlns:a16="http://schemas.microsoft.com/office/drawing/2014/main" id="{2CEB2C21-A5ED-4D58-9D29-69E8F147F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8" name="AutoShape 23">
              <a:extLst>
                <a:ext uri="{FF2B5EF4-FFF2-40B4-BE49-F238E27FC236}">
                  <a16:creationId xmlns:a16="http://schemas.microsoft.com/office/drawing/2014/main" id="{4F48C2B4-CDA8-45C2-A901-193FB36D1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29" name="AutoShape 24">
              <a:extLst>
                <a:ext uri="{FF2B5EF4-FFF2-40B4-BE49-F238E27FC236}">
                  <a16:creationId xmlns:a16="http://schemas.microsoft.com/office/drawing/2014/main" id="{927AD4DE-FD1A-45B6-9FD2-CA2291FC0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0" name="AutoShape 25">
              <a:extLst>
                <a:ext uri="{FF2B5EF4-FFF2-40B4-BE49-F238E27FC236}">
                  <a16:creationId xmlns:a16="http://schemas.microsoft.com/office/drawing/2014/main" id="{C7C0397A-7560-420C-811B-6BAF49777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1" name="AutoShape 26">
              <a:extLst>
                <a:ext uri="{FF2B5EF4-FFF2-40B4-BE49-F238E27FC236}">
                  <a16:creationId xmlns:a16="http://schemas.microsoft.com/office/drawing/2014/main" id="{C9F54086-B813-435C-BF90-B4A473A9A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2" name="AutoShape 27">
              <a:extLst>
                <a:ext uri="{FF2B5EF4-FFF2-40B4-BE49-F238E27FC236}">
                  <a16:creationId xmlns:a16="http://schemas.microsoft.com/office/drawing/2014/main" id="{3B95143E-DFB9-4105-9DE6-E65F07313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3" name="AutoShape 28">
              <a:extLst>
                <a:ext uri="{FF2B5EF4-FFF2-40B4-BE49-F238E27FC236}">
                  <a16:creationId xmlns:a16="http://schemas.microsoft.com/office/drawing/2014/main" id="{0252B2D8-3ADF-444E-A041-CBC2C7F2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4" name="AutoShape 29">
              <a:extLst>
                <a:ext uri="{FF2B5EF4-FFF2-40B4-BE49-F238E27FC236}">
                  <a16:creationId xmlns:a16="http://schemas.microsoft.com/office/drawing/2014/main" id="{8D91F722-4E1B-4FA7-8284-2AC4A0613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5" name="AutoShape 30">
              <a:extLst>
                <a:ext uri="{FF2B5EF4-FFF2-40B4-BE49-F238E27FC236}">
                  <a16:creationId xmlns:a16="http://schemas.microsoft.com/office/drawing/2014/main" id="{2F24C198-20AE-474E-A8B9-2DA0E19FD8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36" name="AutoShape 31">
              <a:extLst>
                <a:ext uri="{FF2B5EF4-FFF2-40B4-BE49-F238E27FC236}">
                  <a16:creationId xmlns:a16="http://schemas.microsoft.com/office/drawing/2014/main" id="{BBD9B828-B0C4-4A91-8729-DF0676EE1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485" name="Line 32">
            <a:extLst>
              <a:ext uri="{FF2B5EF4-FFF2-40B4-BE49-F238E27FC236}">
                <a16:creationId xmlns:a16="http://schemas.microsoft.com/office/drawing/2014/main" id="{BFB5708F-04A7-4BD6-A1CF-CDC3733E1B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2362200"/>
            <a:ext cx="1828800" cy="1295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Line 33">
            <a:extLst>
              <a:ext uri="{FF2B5EF4-FFF2-40B4-BE49-F238E27FC236}">
                <a16:creationId xmlns:a16="http://schemas.microsoft.com/office/drawing/2014/main" id="{A604F2E2-400C-41E4-97D7-3D2AAB89F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209800"/>
            <a:ext cx="21336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7" name="Line 34">
            <a:extLst>
              <a:ext uri="{FF2B5EF4-FFF2-40B4-BE49-F238E27FC236}">
                <a16:creationId xmlns:a16="http://schemas.microsoft.com/office/drawing/2014/main" id="{A10B6492-BD0C-45A5-B18C-586C09489C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00200" y="4343400"/>
            <a:ext cx="15240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Line 35">
            <a:extLst>
              <a:ext uri="{FF2B5EF4-FFF2-40B4-BE49-F238E27FC236}">
                <a16:creationId xmlns:a16="http://schemas.microsoft.com/office/drawing/2014/main" id="{9326BF50-E492-47BE-9EE1-0E6FC1635D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191000"/>
            <a:ext cx="160020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9" name="Text Box 36">
            <a:extLst>
              <a:ext uri="{FF2B5EF4-FFF2-40B4-BE49-F238E27FC236}">
                <a16:creationId xmlns:a16="http://schemas.microsoft.com/office/drawing/2014/main" id="{C09D064E-F893-416A-9E37-A9915F93F6C9}"/>
              </a:ext>
            </a:extLst>
          </p:cNvPr>
          <p:cNvSpPr txBox="1">
            <a:spLocks noChangeArrowheads="1"/>
          </p:cNvSpPr>
          <p:nvPr/>
        </p:nvSpPr>
        <p:spPr bwMode="auto">
          <a:xfrm rot="-2160000">
            <a:off x="4352925" y="3013075"/>
            <a:ext cx="2105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Predictive Modeling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0" name="Text Box 37">
            <a:extLst>
              <a:ext uri="{FF2B5EF4-FFF2-40B4-BE49-F238E27FC236}">
                <a16:creationId xmlns:a16="http://schemas.microsoft.com/office/drawing/2014/main" id="{7D263E8E-2F4F-4CEB-B5E6-509C4A3097AA}"/>
              </a:ext>
            </a:extLst>
          </p:cNvPr>
          <p:cNvSpPr txBox="1">
            <a:spLocks noChangeArrowheads="1"/>
          </p:cNvSpPr>
          <p:nvPr/>
        </p:nvSpPr>
        <p:spPr bwMode="auto">
          <a:xfrm rot="1500000">
            <a:off x="1630363" y="2514600"/>
            <a:ext cx="1189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Clustering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1" name="Text Box 38">
            <a:extLst>
              <a:ext uri="{FF2B5EF4-FFF2-40B4-BE49-F238E27FC236}">
                <a16:creationId xmlns:a16="http://schemas.microsoft.com/office/drawing/2014/main" id="{ED282310-E1DA-445C-8A05-F97CF1D27E6B}"/>
              </a:ext>
            </a:extLst>
          </p:cNvPr>
          <p:cNvSpPr txBox="1">
            <a:spLocks noChangeArrowheads="1"/>
          </p:cNvSpPr>
          <p:nvPr/>
        </p:nvSpPr>
        <p:spPr bwMode="auto">
          <a:xfrm rot="-1560000">
            <a:off x="1608138" y="4349750"/>
            <a:ext cx="136366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Association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Rules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0492" name="Text Box 39">
            <a:extLst>
              <a:ext uri="{FF2B5EF4-FFF2-40B4-BE49-F238E27FC236}">
                <a16:creationId xmlns:a16="http://schemas.microsoft.com/office/drawing/2014/main" id="{12DA890C-2C0D-4FF6-BB16-1C362A5394B0}"/>
              </a:ext>
            </a:extLst>
          </p:cNvPr>
          <p:cNvSpPr txBox="1">
            <a:spLocks noChangeArrowheads="1"/>
          </p:cNvSpPr>
          <p:nvPr/>
        </p:nvSpPr>
        <p:spPr bwMode="auto">
          <a:xfrm rot="1920000">
            <a:off x="4641850" y="4267200"/>
            <a:ext cx="11096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Anomaly </a:t>
            </a:r>
            <a:br>
              <a:rPr lang="en-US" altLang="en-US" sz="1600">
                <a:solidFill>
                  <a:srgbClr val="006600"/>
                </a:solidFill>
              </a:rPr>
            </a:br>
            <a:r>
              <a:rPr lang="en-US" altLang="en-US" sz="1600">
                <a:solidFill>
                  <a:srgbClr val="006600"/>
                </a:solidFill>
              </a:rPr>
              <a:t>Detection</a:t>
            </a:r>
            <a:endParaRPr lang="en-US" altLang="en-US" sz="1600">
              <a:solidFill>
                <a:schemeClr val="bg2"/>
              </a:solidFill>
            </a:endParaRPr>
          </a:p>
        </p:txBody>
      </p:sp>
      <p:pic>
        <p:nvPicPr>
          <p:cNvPr id="20493" name="Picture 40" descr="fd01226_">
            <a:extLst>
              <a:ext uri="{FF2B5EF4-FFF2-40B4-BE49-F238E27FC236}">
                <a16:creationId xmlns:a16="http://schemas.microsoft.com/office/drawing/2014/main" id="{66983D32-387B-43B1-A1DC-0B3DBD402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438775"/>
            <a:ext cx="569913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4" name="Rectangle 41">
            <a:extLst>
              <a:ext uri="{FF2B5EF4-FFF2-40B4-BE49-F238E27FC236}">
                <a16:creationId xmlns:a16="http://schemas.microsoft.com/office/drawing/2014/main" id="{AA0A6528-A8F4-438D-B84E-57F9E2CBB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667375"/>
            <a:ext cx="4794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Milk</a:t>
            </a:r>
          </a:p>
        </p:txBody>
      </p:sp>
      <p:sp>
        <p:nvSpPr>
          <p:cNvPr id="20495" name="Text Box 42">
            <a:extLst>
              <a:ext uri="{FF2B5EF4-FFF2-40B4-BE49-F238E27FC236}">
                <a16:creationId xmlns:a16="http://schemas.microsoft.com/office/drawing/2014/main" id="{7E824631-BC2E-480C-AA48-6F05217B5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286000"/>
            <a:ext cx="1143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0496" name="Text Box 43">
            <a:extLst>
              <a:ext uri="{FF2B5EF4-FFF2-40B4-BE49-F238E27FC236}">
                <a16:creationId xmlns:a16="http://schemas.microsoft.com/office/drawing/2014/main" id="{27B24A8B-903B-4A92-9AA2-2C83481C9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3941" y="2203476"/>
            <a:ext cx="99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dirty="0"/>
              <a:t>Data</a:t>
            </a:r>
          </a:p>
        </p:txBody>
      </p:sp>
      <p:pic>
        <p:nvPicPr>
          <p:cNvPr id="20497" name="Picture 44">
            <a:extLst>
              <a:ext uri="{FF2B5EF4-FFF2-40B4-BE49-F238E27FC236}">
                <a16:creationId xmlns:a16="http://schemas.microsoft.com/office/drawing/2014/main" id="{07938310-0907-4701-8152-ACAB2496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r="63640" b="34026"/>
          <a:stretch>
            <a:fillRect/>
          </a:stretch>
        </p:blipFill>
        <p:spPr bwMode="auto">
          <a:xfrm>
            <a:off x="1524000" y="5257800"/>
            <a:ext cx="1362075" cy="110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Line 45">
            <a:extLst>
              <a:ext uri="{FF2B5EF4-FFF2-40B4-BE49-F238E27FC236}">
                <a16:creationId xmlns:a16="http://schemas.microsoft.com/office/drawing/2014/main" id="{F9A7F677-F637-463B-A831-99D2F6DEBF47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5895975"/>
            <a:ext cx="533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499" name="Group 46">
            <a:extLst>
              <a:ext uri="{FF2B5EF4-FFF2-40B4-BE49-F238E27FC236}">
                <a16:creationId xmlns:a16="http://schemas.microsoft.com/office/drawing/2014/main" id="{75C674CB-7F41-4664-9B48-C6C101AD9762}"/>
              </a:ext>
            </a:extLst>
          </p:cNvPr>
          <p:cNvGrpSpPr>
            <a:grpSpLocks/>
          </p:cNvGrpSpPr>
          <p:nvPr/>
        </p:nvGrpSpPr>
        <p:grpSpPr bwMode="auto">
          <a:xfrm>
            <a:off x="5849938" y="3624263"/>
            <a:ext cx="2870200" cy="2743200"/>
            <a:chOff x="3648" y="2448"/>
            <a:chExt cx="2112" cy="1872"/>
          </a:xfrm>
        </p:grpSpPr>
        <p:pic>
          <p:nvPicPr>
            <p:cNvPr id="20504" name="Picture 47">
              <a:extLst>
                <a:ext uri="{FF2B5EF4-FFF2-40B4-BE49-F238E27FC236}">
                  <a16:creationId xmlns:a16="http://schemas.microsoft.com/office/drawing/2014/main" id="{B5AB8B92-31DE-4928-BB2C-18FF7CC63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05" name="Oval 48">
              <a:extLst>
                <a:ext uri="{FF2B5EF4-FFF2-40B4-BE49-F238E27FC236}">
                  <a16:creationId xmlns:a16="http://schemas.microsoft.com/office/drawing/2014/main" id="{2DD64B72-B210-44CD-A51A-C820A1517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6" name="Oval 49">
              <a:extLst>
                <a:ext uri="{FF2B5EF4-FFF2-40B4-BE49-F238E27FC236}">
                  <a16:creationId xmlns:a16="http://schemas.microsoft.com/office/drawing/2014/main" id="{EFA232D5-F6F7-4891-84B5-DA8B29F25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7" name="Oval 50">
              <a:extLst>
                <a:ext uri="{FF2B5EF4-FFF2-40B4-BE49-F238E27FC236}">
                  <a16:creationId xmlns:a16="http://schemas.microsoft.com/office/drawing/2014/main" id="{7A7EAEA8-BC5E-47A9-AA18-1B92935A9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8" name="Oval 51">
              <a:extLst>
                <a:ext uri="{FF2B5EF4-FFF2-40B4-BE49-F238E27FC236}">
                  <a16:creationId xmlns:a16="http://schemas.microsoft.com/office/drawing/2014/main" id="{58C0E524-3B22-4439-BBC5-5EDCA4FBF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09" name="Rectangle 52">
              <a:extLst>
                <a:ext uri="{FF2B5EF4-FFF2-40B4-BE49-F238E27FC236}">
                  <a16:creationId xmlns:a16="http://schemas.microsoft.com/office/drawing/2014/main" id="{B04238A5-5267-4767-9020-D7CF9F20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0510" name="Rectangle 53">
              <a:extLst>
                <a:ext uri="{FF2B5EF4-FFF2-40B4-BE49-F238E27FC236}">
                  <a16:creationId xmlns:a16="http://schemas.microsoft.com/office/drawing/2014/main" id="{357228D4-0225-48F1-8152-F9D7A48B6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20500" name="Rectangle 54">
            <a:extLst>
              <a:ext uri="{FF2B5EF4-FFF2-40B4-BE49-F238E27FC236}">
                <a16:creationId xmlns:a16="http://schemas.microsoft.com/office/drawing/2014/main" id="{26DB9D79-6041-4525-9864-4FC3F6456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4648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 dirty="0">
                <a:latin typeface="Tahoma" panose="020B0604030504040204" pitchFamily="34" charset="0"/>
              </a:rPr>
              <a:t>Data Mining Tasks …</a:t>
            </a:r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079A77D9-8D16-4F71-9B54-9FBC6B65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487" y="6434138"/>
            <a:ext cx="5954713" cy="298450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20501" name="Slide Number Placeholder 56">
            <a:extLst>
              <a:ext uri="{FF2B5EF4-FFF2-40B4-BE49-F238E27FC236}">
                <a16:creationId xmlns:a16="http://schemas.microsoft.com/office/drawing/2014/main" id="{1F9C0155-EAB8-4804-9A91-709B0F647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9DDF18C-5299-4C45-A7F0-3686537074C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4" name="click.wav"/>
          </p:stSnd>
        </p:sndAc>
      </p:transition>
    </mc:Choice>
    <mc:Fallback xmlns="">
      <p:transition spd="slow">
        <p:fade/>
        <p:sndAc>
          <p:stSnd>
            <p:snd r:embed="rId12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7F181FFC-C8C6-4BE8-84B6-A478C99DFA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1163" y="990600"/>
            <a:ext cx="8318500" cy="533400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 dirty="0"/>
              <a:t>Find a model  for class attribute as a function of the values of other attributes</a:t>
            </a:r>
          </a:p>
          <a:p>
            <a:pPr marL="342900" indent="-342900">
              <a:lnSpc>
                <a:spcPct val="90000"/>
              </a:lnSpc>
            </a:pPr>
            <a:endParaRPr lang="en-US" altLang="en-US" dirty="0"/>
          </a:p>
          <a:p>
            <a:pPr marL="342900" indent="-342900">
              <a:lnSpc>
                <a:spcPct val="90000"/>
              </a:lnSpc>
            </a:pPr>
            <a:endParaRPr lang="en-US" altLang="en-US" dirty="0"/>
          </a:p>
          <a:p>
            <a:pPr marL="342900" indent="-342900">
              <a:lnSpc>
                <a:spcPct val="90000"/>
              </a:lnSpc>
            </a:pPr>
            <a:endParaRPr lang="en-US" altLang="en-US" dirty="0"/>
          </a:p>
          <a:p>
            <a:pPr marL="342900" indent="-342900">
              <a:lnSpc>
                <a:spcPct val="90000"/>
              </a:lnSpc>
            </a:pPr>
            <a:endParaRPr lang="en-US" altLang="en-US" dirty="0"/>
          </a:p>
          <a:p>
            <a:pPr marL="342900" indent="-342900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36FACD6-8EC6-4A97-9554-1AE52E3E8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02144"/>
            <a:ext cx="5943600" cy="372655"/>
          </a:xfrm>
        </p:spPr>
        <p:txBody>
          <a:bodyPr/>
          <a:lstStyle/>
          <a:p>
            <a:pPr>
              <a:defRPr/>
            </a:pPr>
            <a:r>
              <a:rPr lang="en-US" sz="1800" smtClean="0"/>
              <a:t>Adapted and redisigned by prof. G. Chuiko, 2024</a:t>
            </a:r>
            <a:endParaRPr lang="en-US" sz="1800" dirty="0"/>
          </a:p>
        </p:txBody>
      </p:sp>
      <p:sp>
        <p:nvSpPr>
          <p:cNvPr id="22536" name="Slide Number Placeholder 10">
            <a:extLst>
              <a:ext uri="{FF2B5EF4-FFF2-40B4-BE49-F238E27FC236}">
                <a16:creationId xmlns:a16="http://schemas.microsoft.com/office/drawing/2014/main" id="{E0B868CA-22D6-465B-80AE-6B3A5731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8DE48AD-7E6F-454C-A229-24C403CF40D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22531" name="Object 4">
            <a:extLst>
              <a:ext uri="{FF2B5EF4-FFF2-40B4-BE49-F238E27FC236}">
                <a16:creationId xmlns:a16="http://schemas.microsoft.com/office/drawing/2014/main" id="{3B6794EA-F0C3-4447-9624-E201EF68CC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763356"/>
              </p:ext>
            </p:extLst>
          </p:nvPr>
        </p:nvGraphicFramePr>
        <p:xfrm>
          <a:off x="73026" y="1971174"/>
          <a:ext cx="4770213" cy="2439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Document" r:id="rId5" imgW="8203692" imgH="3634740" progId="Word.Document.8">
                  <p:embed/>
                </p:oleObj>
              </mc:Choice>
              <mc:Fallback>
                <p:oleObj name="Document" r:id="rId5" imgW="8203692" imgH="363474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6" y="1971174"/>
                        <a:ext cx="4770213" cy="2439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Text Box 5">
            <a:extLst>
              <a:ext uri="{FF2B5EF4-FFF2-40B4-BE49-F238E27FC236}">
                <a16:creationId xmlns:a16="http://schemas.microsoft.com/office/drawing/2014/main" id="{7EA61E12-6C1A-4680-B093-55666A4C6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478682"/>
            <a:ext cx="3048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b="1" dirty="0" smtClean="0">
                <a:solidFill>
                  <a:srgbClr val="FF0000"/>
                </a:solidFill>
              </a:rPr>
              <a:t>Decision tree model </a:t>
            </a:r>
            <a:r>
              <a:rPr lang="en-US" altLang="en-US" sz="1800" b="1" dirty="0">
                <a:solidFill>
                  <a:srgbClr val="FF0000"/>
                </a:solidFill>
              </a:rPr>
              <a:t>for predicting credit worthiness</a:t>
            </a:r>
          </a:p>
        </p:txBody>
      </p:sp>
      <p:sp>
        <p:nvSpPr>
          <p:cNvPr id="22533" name="Text Box 6">
            <a:extLst>
              <a:ext uri="{FF2B5EF4-FFF2-40B4-BE49-F238E27FC236}">
                <a16:creationId xmlns:a16="http://schemas.microsoft.com/office/drawing/2014/main" id="{219E7121-71B5-41EB-B2EB-8B387E48A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3351" y="5965825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Class</a:t>
            </a:r>
          </a:p>
        </p:txBody>
      </p:sp>
      <p:graphicFrame>
        <p:nvGraphicFramePr>
          <p:cNvPr id="22534" name="Object 7">
            <a:extLst>
              <a:ext uri="{FF2B5EF4-FFF2-40B4-BE49-F238E27FC236}">
                <a16:creationId xmlns:a16="http://schemas.microsoft.com/office/drawing/2014/main" id="{353B0B76-DAE1-4E03-9BB3-35F12B004A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428848"/>
              </p:ext>
            </p:extLst>
          </p:nvPr>
        </p:nvGraphicFramePr>
        <p:xfrm>
          <a:off x="5018442" y="2499643"/>
          <a:ext cx="3983915" cy="3934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2" name="VISIO" r:id="rId7" imgW="7088124" imgH="7124700" progId="Visio.Drawing.6">
                  <p:embed/>
                </p:oleObj>
              </mc:Choice>
              <mc:Fallback>
                <p:oleObj name="VISIO" r:id="rId7" imgW="7088124" imgH="7124700" progId="Visio.Drawing.6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8442" y="2499643"/>
                        <a:ext cx="3983915" cy="39344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Rectangle 8">
            <a:extLst>
              <a:ext uri="{FF2B5EF4-FFF2-40B4-BE49-F238E27FC236}">
                <a16:creationId xmlns:a16="http://schemas.microsoft.com/office/drawing/2014/main" id="{F9D892F0-AD61-4634-A2CB-BCBE4B57D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63" y="154230"/>
            <a:ext cx="8458201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 dirty="0">
                <a:latin typeface="Tahoma" panose="020B0604030504040204" pitchFamily="34" charset="0"/>
              </a:rPr>
              <a:t>Predictive Modeling: </a:t>
            </a:r>
            <a:r>
              <a:rPr lang="en-US" altLang="en-US" sz="2400" dirty="0" smtClean="0">
                <a:latin typeface="Tahoma" panose="020B0604030504040204" pitchFamily="34" charset="0"/>
              </a:rPr>
              <a:t>Classification and Regressions</a:t>
            </a:r>
            <a:endParaRPr lang="en-US" altLang="en-US" sz="24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4" name="click.wav"/>
          </p:stSnd>
        </p:sndAc>
      </p:transition>
    </mc:Choice>
    <mc:Fallback xmlns="">
      <p:transition spd="slow">
        <p:fade/>
        <p:sndAc>
          <p:stSnd>
            <p:snd r:embed="rId9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32CD4A4-C1F1-49FE-A988-4043CC94E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2741" y="95924"/>
            <a:ext cx="8610600" cy="544180"/>
          </a:xfrm>
        </p:spPr>
        <p:txBody>
          <a:bodyPr/>
          <a:lstStyle/>
          <a:p>
            <a:r>
              <a:rPr lang="en-US" altLang="en-US" dirty="0"/>
              <a:t>Classification </a:t>
            </a:r>
            <a:r>
              <a:rPr lang="en-US" altLang="en-US" dirty="0" smtClean="0"/>
              <a:t>Scheme Example</a:t>
            </a:r>
            <a:endParaRPr lang="en-US" altLang="en-US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7C5626DE-CA00-419E-B073-D59AEAA6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315074"/>
            <a:ext cx="5943600" cy="309563"/>
          </a:xfrm>
        </p:spPr>
        <p:txBody>
          <a:bodyPr/>
          <a:lstStyle/>
          <a:p>
            <a:pPr>
              <a:defRPr/>
            </a:pPr>
            <a:r>
              <a:rPr lang="en-US" sz="1600" smtClean="0"/>
              <a:t>Adapted and redisigned by prof. G. Chuiko, 2024</a:t>
            </a:r>
            <a:endParaRPr lang="en-US" sz="1600" dirty="0"/>
          </a:p>
        </p:txBody>
      </p:sp>
      <p:sp>
        <p:nvSpPr>
          <p:cNvPr id="24596" name="Slide Number Placeholder 26">
            <a:extLst>
              <a:ext uri="{FF2B5EF4-FFF2-40B4-BE49-F238E27FC236}">
                <a16:creationId xmlns:a16="http://schemas.microsoft.com/office/drawing/2014/main" id="{1A9B0749-FD54-4817-A305-D77A2AA6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4EE9CA0-0B02-4D3A-9593-72475202723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4579" name="Text Box 4">
            <a:extLst>
              <a:ext uri="{FF2B5EF4-FFF2-40B4-BE49-F238E27FC236}">
                <a16:creationId xmlns:a16="http://schemas.microsoft.com/office/drawing/2014/main" id="{DDA83841-D102-40D9-85C9-3065EDEF6A67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83820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0" name="Text Box 5">
            <a:extLst>
              <a:ext uri="{FF2B5EF4-FFF2-40B4-BE49-F238E27FC236}">
                <a16:creationId xmlns:a16="http://schemas.microsoft.com/office/drawing/2014/main" id="{C1914E51-7AAC-45DA-9710-4C9DE561418C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1746250" y="1690688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categorical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1" name="Text Box 6">
            <a:extLst>
              <a:ext uri="{FF2B5EF4-FFF2-40B4-BE49-F238E27FC236}">
                <a16:creationId xmlns:a16="http://schemas.microsoft.com/office/drawing/2014/main" id="{3F10EB46-9E7B-431B-85BC-5AD90466C30B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2640013" y="1668463"/>
            <a:ext cx="1325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>
                <a:solidFill>
                  <a:srgbClr val="006600"/>
                </a:solidFill>
              </a:rPr>
              <a:t>quantitative</a:t>
            </a:r>
            <a:endParaRPr lang="en-US" altLang="en-US" sz="1600">
              <a:solidFill>
                <a:schemeClr val="bg2"/>
              </a:solidFill>
            </a:endParaRPr>
          </a:p>
        </p:txBody>
      </p:sp>
      <p:sp>
        <p:nvSpPr>
          <p:cNvPr id="24582" name="Text Box 7">
            <a:extLst>
              <a:ext uri="{FF2B5EF4-FFF2-40B4-BE49-F238E27FC236}">
                <a16:creationId xmlns:a16="http://schemas.microsoft.com/office/drawing/2014/main" id="{E0A935BD-1A4A-4950-B0C3-EC03EA1FD358}"/>
              </a:ext>
            </a:extLst>
          </p:cNvPr>
          <p:cNvSpPr txBox="1">
            <a:spLocks noChangeArrowheads="1"/>
          </p:cNvSpPr>
          <p:nvPr/>
        </p:nvSpPr>
        <p:spPr bwMode="auto">
          <a:xfrm rot="-2416809">
            <a:off x="3651250" y="1873250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 dirty="0">
                <a:solidFill>
                  <a:srgbClr val="006600"/>
                </a:solidFill>
              </a:rPr>
              <a:t>class</a:t>
            </a:r>
            <a:endParaRPr lang="en-US" altLang="en-US" sz="1600" dirty="0">
              <a:solidFill>
                <a:schemeClr val="bg2"/>
              </a:solidFill>
            </a:endParaRPr>
          </a:p>
        </p:txBody>
      </p:sp>
      <p:grpSp>
        <p:nvGrpSpPr>
          <p:cNvPr id="24583" name="Group 9">
            <a:extLst>
              <a:ext uri="{FF2B5EF4-FFF2-40B4-BE49-F238E27FC236}">
                <a16:creationId xmlns:a16="http://schemas.microsoft.com/office/drawing/2014/main" id="{913A135E-B500-43B0-83C3-22FBCAF7E970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3948113"/>
            <a:ext cx="990600" cy="685800"/>
            <a:chOff x="4944" y="2736"/>
            <a:chExt cx="624" cy="432"/>
          </a:xfrm>
        </p:grpSpPr>
        <p:sp>
          <p:nvSpPr>
            <p:cNvPr id="24601" name="AutoShape 10">
              <a:extLst>
                <a:ext uri="{FF2B5EF4-FFF2-40B4-BE49-F238E27FC236}">
                  <a16:creationId xmlns:a16="http://schemas.microsoft.com/office/drawing/2014/main" id="{3ED90AB2-E4AF-4421-A440-9C8B1DD9D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736"/>
              <a:ext cx="624" cy="432"/>
            </a:xfrm>
            <a:prstGeom prst="can">
              <a:avLst>
                <a:gd name="adj" fmla="val 25000"/>
              </a:avLst>
            </a:prstGeom>
            <a:solidFill>
              <a:srgbClr val="CCCCFF"/>
            </a:solidFill>
            <a:ln w="127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2" name="Text Box 11">
              <a:extLst>
                <a:ext uri="{FF2B5EF4-FFF2-40B4-BE49-F238E27FC236}">
                  <a16:creationId xmlns:a16="http://schemas.microsoft.com/office/drawing/2014/main" id="{8B4C79E4-1564-41B9-BB83-FA0A2DED77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6" y="2856"/>
              <a:ext cx="345" cy="29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Test</a:t>
              </a:r>
            </a:p>
            <a:p>
              <a:pPr algn="ctr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1400">
                  <a:solidFill>
                    <a:srgbClr val="0000CC"/>
                  </a:solidFill>
                </a:rPr>
                <a:t>Set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4" name="AutoShape 12">
            <a:extLst>
              <a:ext uri="{FF2B5EF4-FFF2-40B4-BE49-F238E27FC236}">
                <a16:creationId xmlns:a16="http://schemas.microsoft.com/office/drawing/2014/main" id="{42D5030D-FACB-4212-90FF-978A099CD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091113"/>
            <a:ext cx="990600" cy="685800"/>
          </a:xfrm>
          <a:prstGeom prst="can">
            <a:avLst>
              <a:gd name="adj" fmla="val 25056"/>
            </a:avLst>
          </a:prstGeom>
          <a:solidFill>
            <a:schemeClr val="accent2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5" name="Text Box 13">
            <a:extLst>
              <a:ext uri="{FF2B5EF4-FFF2-40B4-BE49-F238E27FC236}">
                <a16:creationId xmlns:a16="http://schemas.microsoft.com/office/drawing/2014/main" id="{37958547-E32F-4326-976A-215CE9705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014" y="5238750"/>
            <a:ext cx="981359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 dirty="0">
                <a:solidFill>
                  <a:schemeClr val="bg1"/>
                </a:solidFill>
              </a:rPr>
              <a:t>Training </a:t>
            </a:r>
          </a:p>
          <a:p>
            <a:pPr algn="ctr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1600" dirty="0">
                <a:solidFill>
                  <a:schemeClr val="bg1"/>
                </a:solidFill>
              </a:rPr>
              <a:t>Set</a:t>
            </a:r>
            <a:endParaRPr lang="en-US" altLang="en-US" sz="1400" b="0" dirty="0">
              <a:solidFill>
                <a:schemeClr val="bg1"/>
              </a:solidFill>
            </a:endParaRPr>
          </a:p>
        </p:txBody>
      </p:sp>
      <p:grpSp>
        <p:nvGrpSpPr>
          <p:cNvPr id="24586" name="Group 14">
            <a:extLst>
              <a:ext uri="{FF2B5EF4-FFF2-40B4-BE49-F238E27FC236}">
                <a16:creationId xmlns:a16="http://schemas.microsoft.com/office/drawing/2014/main" id="{317EE363-8529-411C-9934-EF9F2FDA0174}"/>
              </a:ext>
            </a:extLst>
          </p:cNvPr>
          <p:cNvGrpSpPr>
            <a:grpSpLocks/>
          </p:cNvGrpSpPr>
          <p:nvPr/>
        </p:nvGrpSpPr>
        <p:grpSpPr bwMode="auto">
          <a:xfrm>
            <a:off x="7637463" y="5086350"/>
            <a:ext cx="1125537" cy="690563"/>
            <a:chOff x="3360" y="2880"/>
            <a:chExt cx="672" cy="415"/>
          </a:xfrm>
        </p:grpSpPr>
        <p:sp>
          <p:nvSpPr>
            <p:cNvPr id="24599" name="AutoShape 15">
              <a:extLst>
                <a:ext uri="{FF2B5EF4-FFF2-40B4-BE49-F238E27FC236}">
                  <a16:creationId xmlns:a16="http://schemas.microsoft.com/office/drawing/2014/main" id="{34531989-C943-4C84-B217-A9CF38587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880"/>
              <a:ext cx="672" cy="415"/>
            </a:xfrm>
            <a:prstGeom prst="flowChartMultidocument">
              <a:avLst/>
            </a:prstGeom>
            <a:solidFill>
              <a:srgbClr val="00E0CB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24600" name="Text Box 16">
              <a:extLst>
                <a:ext uri="{FF2B5EF4-FFF2-40B4-BE49-F238E27FC236}">
                  <a16:creationId xmlns:a16="http://schemas.microsoft.com/office/drawing/2014/main" id="{0BEC2129-013F-4E8E-8B57-7D6EBFB86A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2" y="2978"/>
              <a:ext cx="54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Monotype Sorts" pitchFamily="2" charset="2"/>
                <a:buNone/>
              </a:pPr>
              <a:r>
                <a:rPr lang="en-US" altLang="en-US" sz="2000">
                  <a:solidFill>
                    <a:srgbClr val="CC0000"/>
                  </a:solidFill>
                </a:rPr>
                <a:t>Model</a:t>
              </a:r>
              <a:endParaRPr lang="en-US" altLang="en-US" sz="1400" b="0">
                <a:solidFill>
                  <a:schemeClr val="bg2"/>
                </a:solidFill>
              </a:endParaRPr>
            </a:p>
          </p:txBody>
        </p:sp>
      </p:grpSp>
      <p:sp>
        <p:nvSpPr>
          <p:cNvPr id="24587" name="AutoShape 17">
            <a:extLst>
              <a:ext uri="{FF2B5EF4-FFF2-40B4-BE49-F238E27FC236}">
                <a16:creationId xmlns:a16="http://schemas.microsoft.com/office/drawing/2014/main" id="{68ED2B3C-738E-4815-971C-4B674C715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938713"/>
            <a:ext cx="1447800" cy="995362"/>
          </a:xfrm>
          <a:prstGeom prst="bevel">
            <a:avLst>
              <a:gd name="adj" fmla="val 12500"/>
            </a:avLst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88" name="Text Box 18">
            <a:extLst>
              <a:ext uri="{FF2B5EF4-FFF2-40B4-BE49-F238E27FC236}">
                <a16:creationId xmlns:a16="http://schemas.microsoft.com/office/drawing/2014/main" id="{A4DBBD18-BE8B-4542-98B0-87AE4BCF0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014913"/>
            <a:ext cx="13255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Learn </a:t>
            </a:r>
          </a:p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Monotype Sorts" pitchFamily="2" charset="2"/>
              <a:buNone/>
            </a:pPr>
            <a:r>
              <a:rPr lang="en-US" altLang="en-US" sz="2000">
                <a:solidFill>
                  <a:srgbClr val="000000"/>
                </a:solidFill>
              </a:rPr>
              <a:t>Classifier</a:t>
            </a:r>
            <a:endParaRPr lang="en-US" altLang="en-US" sz="1400" b="0">
              <a:solidFill>
                <a:srgbClr val="00E0CB"/>
              </a:solidFill>
            </a:endParaRPr>
          </a:p>
        </p:txBody>
      </p:sp>
      <p:sp>
        <p:nvSpPr>
          <p:cNvPr id="24589" name="AutoShape 19">
            <a:extLst>
              <a:ext uri="{FF2B5EF4-FFF2-40B4-BE49-F238E27FC236}">
                <a16:creationId xmlns:a16="http://schemas.microsoft.com/office/drawing/2014/main" id="{0D5AD6C1-2424-4CBE-A656-5142A8997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925" y="5349875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0" name="AutoShape 20">
            <a:extLst>
              <a:ext uri="{FF2B5EF4-FFF2-40B4-BE49-F238E27FC236}">
                <a16:creationId xmlns:a16="http://schemas.microsoft.com/office/drawing/2014/main" id="{7C2999BE-2062-4F16-BC17-45FB89F50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314950"/>
            <a:ext cx="484188" cy="141288"/>
          </a:xfrm>
          <a:prstGeom prst="rightArrow">
            <a:avLst>
              <a:gd name="adj1" fmla="val 50000"/>
              <a:gd name="adj2" fmla="val 85674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1" name="AutoShape 21">
            <a:extLst>
              <a:ext uri="{FF2B5EF4-FFF2-40B4-BE49-F238E27FC236}">
                <a16:creationId xmlns:a16="http://schemas.microsoft.com/office/drawing/2014/main" id="{13D020DA-5CC1-43FB-B88B-F29E7EA4713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073231" y="4790282"/>
            <a:ext cx="312737" cy="152400"/>
          </a:xfrm>
          <a:prstGeom prst="rightArrow">
            <a:avLst>
              <a:gd name="adj1" fmla="val 50000"/>
              <a:gd name="adj2" fmla="val 51302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/>
          </a:p>
        </p:txBody>
      </p:sp>
      <p:sp>
        <p:nvSpPr>
          <p:cNvPr id="24592" name="Line 22">
            <a:extLst>
              <a:ext uri="{FF2B5EF4-FFF2-40B4-BE49-F238E27FC236}">
                <a16:creationId xmlns:a16="http://schemas.microsoft.com/office/drawing/2014/main" id="{9830D323-D86B-41C2-8D41-8CA4C0C5C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4481513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23">
            <a:extLst>
              <a:ext uri="{FF2B5EF4-FFF2-40B4-BE49-F238E27FC236}">
                <a16:creationId xmlns:a16="http://schemas.microsoft.com/office/drawing/2014/main" id="{327B4639-E732-4594-8062-8385B82C1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276600"/>
            <a:ext cx="304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94" name="Object 24">
            <a:extLst>
              <a:ext uri="{FF2B5EF4-FFF2-40B4-BE49-F238E27FC236}">
                <a16:creationId xmlns:a16="http://schemas.microsoft.com/office/drawing/2014/main" id="{CAB0CC65-697C-40C5-A64C-A18BB06DF9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438400"/>
          <a:ext cx="443865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5" name="Document" r:id="rId5" imgW="8203692" imgH="3634740" progId="Word.Document.8">
                  <p:embed/>
                </p:oleObj>
              </mc:Choice>
              <mc:Fallback>
                <p:oleObj name="Document" r:id="rId5" imgW="8203692" imgH="3634740" progId="Word.Document.8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38400"/>
                        <a:ext cx="4438650" cy="196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5" name="Object 25">
            <a:extLst>
              <a:ext uri="{FF2B5EF4-FFF2-40B4-BE49-F238E27FC236}">
                <a16:creationId xmlns:a16="http://schemas.microsoft.com/office/drawing/2014/main" id="{DF666818-215E-482D-941F-CC3BC78F3F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99000" y="1600200"/>
          <a:ext cx="43688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6" name="Document" r:id="rId7" imgW="8207072" imgH="3629483" progId="Word.Document.8">
                  <p:embed/>
                </p:oleObj>
              </mc:Choice>
              <mc:Fallback>
                <p:oleObj name="Document" r:id="rId7" imgW="8207072" imgH="3629483" progId="Word.Document.8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0" y="1600200"/>
                        <a:ext cx="43688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кутник 1"/>
          <p:cNvSpPr/>
          <p:nvPr/>
        </p:nvSpPr>
        <p:spPr>
          <a:xfrm>
            <a:off x="3155640" y="667048"/>
            <a:ext cx="56477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 (Yes/No) is Pattern</a:t>
            </a:r>
            <a:endParaRPr lang="uk-UA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4" name="click.wav"/>
          </p:stSnd>
        </p:sndAc>
      </p:transition>
    </mc:Choice>
    <mc:Fallback xmlns="">
      <p:transition spd="slow">
        <p:fade/>
        <p:sndAc>
          <p:stSnd>
            <p:snd r:embed="rId9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9">
            <a:extLst>
              <a:ext uri="{FF2B5EF4-FFF2-40B4-BE49-F238E27FC236}">
                <a16:creationId xmlns:a16="http://schemas.microsoft.com/office/drawing/2014/main" id="{C9DAC8F8-7AB8-4883-B872-3FF2D72A0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of Classification Task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B6E5263C-8CC4-4BAA-8CAA-3C4A43480C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066800"/>
            <a:ext cx="6477000" cy="5410200"/>
          </a:xfrm>
        </p:spPr>
        <p:txBody>
          <a:bodyPr/>
          <a:lstStyle/>
          <a:p>
            <a:pPr marL="1828800" lvl="4" indent="0">
              <a:lnSpc>
                <a:spcPct val="80000"/>
              </a:lnSpc>
              <a:buFontTx/>
              <a:buNone/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credit card transactions </a:t>
            </a:r>
            <a:br>
              <a:rPr lang="en-US" altLang="en-US" sz="2000" dirty="0"/>
            </a:br>
            <a:r>
              <a:rPr lang="en-US" altLang="en-US" sz="2000" dirty="0"/>
              <a:t>as legitimate or fraudulent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land covers (water bodies, urban areas, forests, etc.) using satellite data</a:t>
            </a:r>
          </a:p>
          <a:p>
            <a:pPr lvl="4">
              <a:lnSpc>
                <a:spcPct val="80000"/>
              </a:lnSpc>
              <a:defRPr/>
            </a:pPr>
            <a:endParaRPr lang="en-US" altLang="en-US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Categorizing news stories as finance, </a:t>
            </a:r>
            <a:br>
              <a:rPr lang="en-US" altLang="en-US" sz="2000" dirty="0"/>
            </a:br>
            <a:r>
              <a:rPr lang="en-US" altLang="en-US" sz="2000" dirty="0"/>
              <a:t>weather, entertainment, sports, etc</a:t>
            </a:r>
          </a:p>
          <a:p>
            <a:pPr marL="342900" indent="-342900">
              <a:lnSpc>
                <a:spcPct val="80000"/>
              </a:lnSpc>
              <a:buFont typeface="Monotype Sorts"/>
              <a:buNone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Identifying intruders in the cyberspace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Predicting tumor cells as benign or malignant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20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r>
              <a:rPr lang="en-US" altLang="en-US" sz="2000" dirty="0"/>
              <a:t>Classifying secondary structures of protein </a:t>
            </a:r>
            <a:br>
              <a:rPr lang="en-US" altLang="en-US" sz="2000" dirty="0"/>
            </a:br>
            <a:r>
              <a:rPr lang="en-US" altLang="en-US" sz="2000" dirty="0"/>
              <a:t>as alpha-helix, beta-sheet, or random  coil</a:t>
            </a:r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  <a:p>
            <a:pPr marL="342900" indent="-342900">
              <a:lnSpc>
                <a:spcPct val="80000"/>
              </a:lnSpc>
              <a:buFont typeface="Monotype Sorts"/>
              <a:buChar char="l"/>
              <a:defRPr/>
            </a:pPr>
            <a:endParaRPr lang="en-US" altLang="en-US" sz="1800" dirty="0"/>
          </a:p>
        </p:txBody>
      </p:sp>
      <p:pic>
        <p:nvPicPr>
          <p:cNvPr id="25608" name="Picture 8" descr="pro">
            <a:extLst>
              <a:ext uri="{FF2B5EF4-FFF2-40B4-BE49-F238E27FC236}">
                <a16:creationId xmlns:a16="http://schemas.microsoft.com/office/drawing/2014/main" id="{743DCF8F-16F6-4CE2-BED7-BBAFFB9666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1923830"/>
            <a:ext cx="2162175" cy="3267075"/>
          </a:xfrm>
          <a:noFill/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BA7CC8F-DDB4-47FA-88A9-5F9EB414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8924" y="6210298"/>
            <a:ext cx="6035675" cy="419101"/>
          </a:xfrm>
        </p:spPr>
        <p:txBody>
          <a:bodyPr/>
          <a:lstStyle/>
          <a:p>
            <a:pPr>
              <a:defRPr/>
            </a:pPr>
            <a:r>
              <a:rPr lang="en-US" sz="1600" smtClean="0"/>
              <a:t>Adapted and redisigned by prof. G. Chuiko, 2024</a:t>
            </a:r>
            <a:endParaRPr lang="en-US" sz="1600" dirty="0"/>
          </a:p>
        </p:txBody>
      </p:sp>
      <p:sp>
        <p:nvSpPr>
          <p:cNvPr id="25605" name="Slide Number Placeholder 11">
            <a:extLst>
              <a:ext uri="{FF2B5EF4-FFF2-40B4-BE49-F238E27FC236}">
                <a16:creationId xmlns:a16="http://schemas.microsoft.com/office/drawing/2014/main" id="{BD0000CB-091F-4575-88F4-15118758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F372CC1-7CD7-49CD-9A09-57EDC69B49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25603" name="Group 4">
            <a:extLst>
              <a:ext uri="{FF2B5EF4-FFF2-40B4-BE49-F238E27FC236}">
                <a16:creationId xmlns:a16="http://schemas.microsoft.com/office/drawing/2014/main" id="{F7CECC4B-FCE3-4E0C-AAFC-BFCBA63C1BB9}"/>
              </a:ext>
            </a:extLst>
          </p:cNvPr>
          <p:cNvGrpSpPr>
            <a:grpSpLocks/>
          </p:cNvGrpSpPr>
          <p:nvPr/>
        </p:nvGrpSpPr>
        <p:grpSpPr bwMode="auto">
          <a:xfrm>
            <a:off x="5800725" y="595996"/>
            <a:ext cx="2057400" cy="1417638"/>
            <a:chOff x="3360" y="768"/>
            <a:chExt cx="1296" cy="893"/>
          </a:xfrm>
        </p:grpSpPr>
        <p:pic>
          <p:nvPicPr>
            <p:cNvPr id="25610" name="Picture 5" descr="story-3dimensional-2">
              <a:extLst>
                <a:ext uri="{FF2B5EF4-FFF2-40B4-BE49-F238E27FC236}">
                  <a16:creationId xmlns:a16="http://schemas.microsoft.com/office/drawing/2014/main" id="{8E47B39C-1CE7-4D4B-8B7C-9AD2C29216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" y="768"/>
              <a:ext cx="1238" cy="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5611" name="Object 6">
              <a:extLst>
                <a:ext uri="{FF2B5EF4-FFF2-40B4-BE49-F238E27FC236}">
                  <a16:creationId xmlns:a16="http://schemas.microsoft.com/office/drawing/2014/main" id="{B0392E80-20BA-4A95-A29A-2F2AB40DD8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0" y="1155"/>
            <a:ext cx="432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5" name="VISIO" r:id="rId6" imgW="617220" imgH="615696" progId="Visio.Drawing.6">
                    <p:embed/>
                  </p:oleObj>
                </mc:Choice>
                <mc:Fallback>
                  <p:oleObj name="VISIO" r:id="rId6" imgW="617220" imgH="615696" progId="Visio.Drawing.6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0" y="1155"/>
                          <a:ext cx="432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2" name="Object 7">
              <a:extLst>
                <a:ext uri="{FF2B5EF4-FFF2-40B4-BE49-F238E27FC236}">
                  <a16:creationId xmlns:a16="http://schemas.microsoft.com/office/drawing/2014/main" id="{3F49EA0B-61D8-4AAE-A23B-AB65574CA7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912"/>
            <a:ext cx="432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6" name="VISIO" r:id="rId8" imgW="806196" imgH="662940" progId="Visio.Drawing.6">
                    <p:embed/>
                  </p:oleObj>
                </mc:Choice>
                <mc:Fallback>
                  <p:oleObj name="VISIO" r:id="rId8" imgW="806196" imgH="662940" progId="Visio.Drawing.6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912"/>
                          <a:ext cx="432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5607" name="Picture 8" descr="http://biomasshub.com/wp-content/uploads/2010/03/ILUC1.jpg">
            <a:extLst>
              <a:ext uri="{FF2B5EF4-FFF2-40B4-BE49-F238E27FC236}">
                <a16:creationId xmlns:a16="http://schemas.microsoft.com/office/drawing/2014/main" id="{C2C6F17D-1029-41CD-A093-31D7A800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5263336"/>
            <a:ext cx="21748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11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64F96EFD-ACEA-465D-AA99-8C3442D91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10600" cy="838200"/>
          </a:xfrm>
        </p:spPr>
        <p:txBody>
          <a:bodyPr/>
          <a:lstStyle/>
          <a:p>
            <a:r>
              <a:rPr lang="en-US" altLang="en-US" dirty="0"/>
              <a:t>Classification: Application 1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ABAC08B1-9A9E-4F0D-A8E6-79720AFAEA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/>
              <a:t>Fraud Detection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Goal:</a:t>
            </a:r>
            <a:r>
              <a:rPr lang="en-US" altLang="en-US" sz="2400"/>
              <a:t> Predict fraudulent cases in credit card transactions.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/>
              <a:t>Approach: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credit card transactions and the information on its account-holder as attributes.</a:t>
            </a:r>
          </a:p>
          <a:p>
            <a:pPr lvl="3">
              <a:lnSpc>
                <a:spcPct val="90000"/>
              </a:lnSpc>
            </a:pPr>
            <a:r>
              <a:rPr lang="en-US" altLang="en-US" sz="2400"/>
              <a:t>When does a customer buy, what does he buy, how often he pays on time, etc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Label past transactions as fraud or fair transactions. This forms the class attribute.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Learn a model for the class of the transactions.</a:t>
            </a:r>
          </a:p>
          <a:p>
            <a:pPr marL="1206500" lvl="2" indent="-292100">
              <a:lnSpc>
                <a:spcPct val="90000"/>
              </a:lnSpc>
            </a:pPr>
            <a:r>
              <a:rPr lang="en-US" altLang="en-US"/>
              <a:t>Use this model to detect fraud by observing credit card transactions on an account.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030F5A-AE1D-496D-B0FC-B7D6EB86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248400"/>
            <a:ext cx="6019800" cy="381000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26628" name="Slide Number Placeholder 6">
            <a:extLst>
              <a:ext uri="{FF2B5EF4-FFF2-40B4-BE49-F238E27FC236}">
                <a16:creationId xmlns:a16="http://schemas.microsoft.com/office/drawing/2014/main" id="{FF4E6C67-AB49-43EE-BF7D-2D6F6294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F4CA77F-E6E5-4241-918E-E739DFB6255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4EBA50D4-C1D5-48C7-B430-049B2E5BD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Classification: Application 2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C623D4F-C28B-47E1-AE9F-46EE9CC581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altLang="en-US" dirty="0"/>
              <a:t>Churn prediction for telephone customers</a:t>
            </a:r>
          </a:p>
          <a:p>
            <a:pPr marL="742950" lvl="1" indent="-285750"/>
            <a:r>
              <a:rPr lang="en-US" altLang="en-US" b="1" dirty="0"/>
              <a:t>Goal:</a:t>
            </a:r>
            <a:r>
              <a:rPr lang="en-US" altLang="en-US" dirty="0"/>
              <a:t> The goal: to predict whether a competitor can intercept the customer..</a:t>
            </a:r>
          </a:p>
          <a:p>
            <a:pPr marL="742950" lvl="1" indent="-285750"/>
            <a:r>
              <a:rPr lang="en-US" altLang="en-US" b="1" dirty="0"/>
              <a:t>Approach:</a:t>
            </a:r>
          </a:p>
          <a:p>
            <a:pPr marL="1143000" lvl="2" indent="-285750"/>
            <a:r>
              <a:rPr lang="en-US" altLang="en-US" dirty="0"/>
              <a:t>Use detailed records of transactions with each of the past and present customers to find attributes.</a:t>
            </a:r>
          </a:p>
          <a:p>
            <a:pPr lvl="3" indent="-342900"/>
            <a:r>
              <a:rPr lang="en-US" altLang="en-US" sz="2200" dirty="0"/>
              <a:t>How often the customer calls, where he calls, what time-of-the day he calls most, his financial status, marital status, etc.</a:t>
            </a:r>
            <a:r>
              <a:rPr lang="en-US" altLang="en-US" dirty="0"/>
              <a:t> </a:t>
            </a:r>
          </a:p>
          <a:p>
            <a:pPr marL="1143000" lvl="2" indent="-285750"/>
            <a:r>
              <a:rPr lang="en-US" altLang="en-US" dirty="0"/>
              <a:t>Label the customers as loyal or disloyal.</a:t>
            </a:r>
          </a:p>
          <a:p>
            <a:pPr marL="1143000" lvl="2" indent="-285750"/>
            <a:r>
              <a:rPr lang="en-US" altLang="en-US" dirty="0"/>
              <a:t>Find a model for loyalty.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33C9D19-20FA-4A70-AF1F-B5ECD280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395" y="6233319"/>
            <a:ext cx="6019800" cy="327027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28677" name="Slide Number Placeholder 7">
            <a:extLst>
              <a:ext uri="{FF2B5EF4-FFF2-40B4-BE49-F238E27FC236}">
                <a16:creationId xmlns:a16="http://schemas.microsoft.com/office/drawing/2014/main" id="{95639060-B4B4-46F8-90FA-BDD31AF6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E2BE0BB-BACC-473A-BAEB-08E7200A4EF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193D8C9B-29AC-4FB1-AC6F-82CF51D15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6096000"/>
            <a:ext cx="35258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[Berry &amp; Linoff] Data Mining Techniques, 1997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C9E2B06-177F-449A-B17C-536B34AB1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461" y="-8068"/>
            <a:ext cx="8610600" cy="1143000"/>
          </a:xfrm>
        </p:spPr>
        <p:txBody>
          <a:bodyPr/>
          <a:lstStyle/>
          <a:p>
            <a:r>
              <a:rPr lang="en-US" altLang="en-US" dirty="0"/>
              <a:t>Classification: Application 3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56A31FDE-7A04-4394-BFF1-B1CEC81B5E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1163" y="990600"/>
            <a:ext cx="8504237" cy="5181600"/>
          </a:xfrm>
        </p:spPr>
        <p:txBody>
          <a:bodyPr>
            <a:normAutofit/>
          </a:bodyPr>
          <a:lstStyle/>
          <a:p>
            <a:pPr marL="342900" indent="-342900">
              <a:defRPr/>
            </a:pPr>
            <a:r>
              <a:rPr lang="en-US" dirty="0"/>
              <a:t>Sky Survey Cataloging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Goal:</a:t>
            </a:r>
            <a:r>
              <a:rPr lang="en-US" sz="2400" dirty="0"/>
              <a:t> To predict class (star or galaxy) of sky objects, especially visually faint ones, based on the telescopic survey images (from Palomar Observatory).</a:t>
            </a:r>
          </a:p>
          <a:p>
            <a:pPr lvl="3">
              <a:defRPr/>
            </a:pPr>
            <a:r>
              <a:rPr lang="en-US" sz="2200" dirty="0"/>
              <a:t>3000 images with 23,040 x 23,040 pixels per image.</a:t>
            </a:r>
          </a:p>
          <a:p>
            <a:pPr marL="742950" lvl="1" indent="-285750">
              <a:buFont typeface="Arial" charset="0"/>
              <a:buChar char="–"/>
              <a:defRPr/>
            </a:pPr>
            <a:r>
              <a:rPr lang="en-US" sz="2400" b="1" dirty="0"/>
              <a:t>Approach: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000" dirty="0"/>
              <a:t>Segment the image. 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000" dirty="0"/>
              <a:t>Measure image attributes (features) - 40 of them per object.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000" dirty="0"/>
              <a:t>Model the class based on these features.</a:t>
            </a:r>
          </a:p>
          <a:p>
            <a:pPr marL="1143000" lvl="2" indent="-285750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2000" dirty="0"/>
              <a:t>Success Story: Could find 16 new high red-shift quasars, some of the farthest objects that are difficult to find!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01E7EFE-9BAF-4B2E-8833-AE6D8B453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976" y="6305774"/>
            <a:ext cx="5943600" cy="323626"/>
          </a:xfrm>
        </p:spPr>
        <p:txBody>
          <a:bodyPr/>
          <a:lstStyle/>
          <a:p>
            <a:pPr>
              <a:defRPr/>
            </a:pPr>
            <a:r>
              <a:rPr lang="en-US" sz="1600" smtClean="0"/>
              <a:t>Adapted and redisigned by prof. G. Chuiko, 2024</a:t>
            </a:r>
            <a:endParaRPr lang="en-US" sz="1600" dirty="0"/>
          </a:p>
        </p:txBody>
      </p:sp>
      <p:sp>
        <p:nvSpPr>
          <p:cNvPr id="29701" name="Slide Number Placeholder 7">
            <a:extLst>
              <a:ext uri="{FF2B5EF4-FFF2-40B4-BE49-F238E27FC236}">
                <a16:creationId xmlns:a16="http://schemas.microsoft.com/office/drawing/2014/main" id="{D93F975F-D67C-472D-8290-10C18001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E69D435-3110-48FA-8C31-BEF4133F8B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C379F455-91B1-4A3A-8FD7-4E76429F8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715000"/>
            <a:ext cx="5135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[Fayyad, et.al.] Advances in Knowledge Discovery and Data Mining, 1996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EE6216C-EB2A-40B9-BBBF-31EBB7BCF5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09537"/>
            <a:ext cx="8610600" cy="973138"/>
          </a:xfrm>
        </p:spPr>
        <p:txBody>
          <a:bodyPr/>
          <a:lstStyle/>
          <a:p>
            <a:r>
              <a:rPr lang="en-US" altLang="en-US" dirty="0"/>
              <a:t>Classifying Galaxies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A429989-6AF5-45FA-89D4-FE0206BF9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500" y="6400800"/>
            <a:ext cx="6056312" cy="347662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30733" name="Slide Number Placeholder 15">
            <a:extLst>
              <a:ext uri="{FF2B5EF4-FFF2-40B4-BE49-F238E27FC236}">
                <a16:creationId xmlns:a16="http://schemas.microsoft.com/office/drawing/2014/main" id="{2F1F3861-B258-4517-814D-8AF26538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B2533AF-B055-4DF0-A680-1B429A057E3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0723" name="Picture 3" descr="early">
            <a:extLst>
              <a:ext uri="{FF2B5EF4-FFF2-40B4-BE49-F238E27FC236}">
                <a16:creationId xmlns:a16="http://schemas.microsoft.com/office/drawing/2014/main" id="{413194C2-0F34-499E-9B3F-B17C85B76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25908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intermediate">
            <a:extLst>
              <a:ext uri="{FF2B5EF4-FFF2-40B4-BE49-F238E27FC236}">
                <a16:creationId xmlns:a16="http://schemas.microsoft.com/office/drawing/2014/main" id="{78ECCB42-15DC-4A5D-9314-14430B955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24200"/>
            <a:ext cx="2590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late">
            <a:extLst>
              <a:ext uri="{FF2B5EF4-FFF2-40B4-BE49-F238E27FC236}">
                <a16:creationId xmlns:a16="http://schemas.microsoft.com/office/drawing/2014/main" id="{A8567D98-4BA7-47AF-8D51-093E9CCD7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98925"/>
            <a:ext cx="264318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6">
            <a:extLst>
              <a:ext uri="{FF2B5EF4-FFF2-40B4-BE49-F238E27FC236}">
                <a16:creationId xmlns:a16="http://schemas.microsoft.com/office/drawing/2014/main" id="{433232C9-B8DB-43A7-913F-C2A911850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676400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Early</a:t>
            </a:r>
            <a:endParaRPr lang="en-US" altLang="en-US"/>
          </a:p>
        </p:txBody>
      </p:sp>
      <p:sp>
        <p:nvSpPr>
          <p:cNvPr id="30727" name="Text Box 7">
            <a:extLst>
              <a:ext uri="{FF2B5EF4-FFF2-40B4-BE49-F238E27FC236}">
                <a16:creationId xmlns:a16="http://schemas.microsoft.com/office/drawing/2014/main" id="{DA4D1D9D-9634-486E-849A-FB7E153D7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743200"/>
            <a:ext cx="1543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Intermediate</a:t>
            </a:r>
            <a:endParaRPr lang="en-US" altLang="en-US" sz="2400" i="1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7001A58D-0FC4-48DF-870D-A1FB36003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73380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i="1"/>
              <a:t>Late</a:t>
            </a:r>
            <a:endParaRPr lang="en-US" altLang="en-US"/>
          </a:p>
        </p:txBody>
      </p:sp>
      <p:sp>
        <p:nvSpPr>
          <p:cNvPr id="30729" name="Text Box 9">
            <a:extLst>
              <a:ext uri="{FF2B5EF4-FFF2-40B4-BE49-F238E27FC236}">
                <a16:creationId xmlns:a16="http://schemas.microsoft.com/office/drawing/2014/main" id="{30B7E856-7A29-4A20-AAD3-4B0AA36C7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" y="4845050"/>
            <a:ext cx="3593307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latin typeface="Tahoma" panose="020B0604030504040204" pitchFamily="34" charset="0"/>
              </a:rPr>
              <a:t>Data Size: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latin typeface="Tahoma" panose="020B0604030504040204" pitchFamily="34" charset="0"/>
              </a:rPr>
              <a:t>72 million stars, 20 million galaxies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latin typeface="Tahoma" panose="020B0604030504040204" pitchFamily="34" charset="0"/>
              </a:rPr>
              <a:t>Object Catalog: 9 GB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600" dirty="0">
                <a:latin typeface="Tahoma" panose="020B0604030504040204" pitchFamily="34" charset="0"/>
              </a:rPr>
              <a:t>Image Database: 150 GB</a:t>
            </a:r>
            <a:r>
              <a:rPr lang="en-US" altLang="en-US" sz="1800" dirty="0">
                <a:latin typeface="Tahoma" panose="020B0604030504040204" pitchFamily="34" charset="0"/>
              </a:rPr>
              <a:t> </a:t>
            </a:r>
            <a:endParaRPr lang="en-US" altLang="en-US" sz="2400" dirty="0">
              <a:latin typeface="Tahoma" panose="020B0604030504040204" pitchFamily="34" charset="0"/>
            </a:endParaRPr>
          </a:p>
        </p:txBody>
      </p:sp>
      <p:sp>
        <p:nvSpPr>
          <p:cNvPr id="30730" name="Text Box 10">
            <a:extLst>
              <a:ext uri="{FF2B5EF4-FFF2-40B4-BE49-F238E27FC236}">
                <a16:creationId xmlns:a16="http://schemas.microsoft.com/office/drawing/2014/main" id="{1B0E4D60-1406-42F5-8AFC-59FD86D97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676400"/>
            <a:ext cx="2516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latin typeface="Tahoma" panose="020B0604030504040204" pitchFamily="34" charset="0"/>
              </a:rPr>
              <a:t>Class: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atin typeface="Tahoma" panose="020B0604030504040204" pitchFamily="34" charset="0"/>
              </a:rPr>
              <a:t>Stages of Formation</a:t>
            </a:r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DC0DF90B-6F07-403C-9EB1-C4FE84884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163" y="1671638"/>
            <a:ext cx="28908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latin typeface="Tahoma" panose="020B0604030504040204" pitchFamily="34" charset="0"/>
              </a:rPr>
              <a:t>Attributes: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atin typeface="Tahoma" panose="020B0604030504040204" pitchFamily="34" charset="0"/>
              </a:rPr>
              <a:t>Image features, 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latin typeface="Tahoma" panose="020B0604030504040204" pitchFamily="34" charset="0"/>
              </a:rPr>
              <a:t>Characteristics of light waves received, etc.</a:t>
            </a:r>
          </a:p>
        </p:txBody>
      </p:sp>
      <p:sp>
        <p:nvSpPr>
          <p:cNvPr id="30732" name="Text Box 12">
            <a:extLst>
              <a:ext uri="{FF2B5EF4-FFF2-40B4-BE49-F238E27FC236}">
                <a16:creationId xmlns:a16="http://schemas.microsoft.com/office/drawing/2014/main" id="{81112340-EEE2-4BC5-8D49-CE8542D46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2" y="596106"/>
            <a:ext cx="2744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latin typeface="Times New Roman" panose="02020603050405020304" pitchFamily="18" charset="0"/>
              </a:rPr>
              <a:t>Courtesy: http://aps.umn.edu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7B1F235-9A10-46AD-88A5-AABDE8662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610600" cy="838200"/>
          </a:xfrm>
        </p:spPr>
        <p:txBody>
          <a:bodyPr/>
          <a:lstStyle/>
          <a:p>
            <a:pPr algn="ctr"/>
            <a:r>
              <a:rPr lang="en-US" altLang="en-US" dirty="0"/>
              <a:t>Regression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61563646-BAC5-4AD9-9A51-41DEA1EE24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305800" cy="4495800"/>
          </a:xfrm>
        </p:spPr>
        <p:txBody>
          <a:bodyPr/>
          <a:lstStyle/>
          <a:p>
            <a:pPr marL="342900" indent="-342900"/>
            <a:r>
              <a:rPr lang="en-US" altLang="en-US" sz="2400" dirty="0"/>
              <a:t>Predict a value of a given continuous valued variable based on the values of other variables, assuming a linear or nonlinear model of dependency.</a:t>
            </a:r>
          </a:p>
          <a:p>
            <a:pPr marL="342900" indent="-342900"/>
            <a:r>
              <a:rPr lang="en-US" altLang="en-US" sz="2400" dirty="0"/>
              <a:t>Extensively studied in </a:t>
            </a:r>
            <a:r>
              <a:rPr lang="en-US" altLang="en-US" sz="2400" dirty="0" smtClean="0"/>
              <a:t>statistics</a:t>
            </a:r>
            <a:r>
              <a:rPr lang="uk-UA" altLang="en-US" sz="2400" dirty="0" smtClean="0"/>
              <a:t> </a:t>
            </a:r>
            <a:r>
              <a:rPr lang="uk-UA" altLang="en-US" sz="2400" dirty="0" err="1" smtClean="0"/>
              <a:t>and</a:t>
            </a:r>
            <a:r>
              <a:rPr lang="uk-UA" altLang="en-US" sz="2400" dirty="0" smtClean="0"/>
              <a:t> </a:t>
            </a:r>
            <a:r>
              <a:rPr lang="en-US" altLang="en-US" sz="2400" dirty="0" smtClean="0"/>
              <a:t>neural </a:t>
            </a:r>
            <a:r>
              <a:rPr lang="en-US" altLang="en-US" sz="2400" dirty="0"/>
              <a:t>network fields.</a:t>
            </a:r>
          </a:p>
          <a:p>
            <a:pPr marL="342900" indent="-342900"/>
            <a:r>
              <a:rPr lang="en-US" altLang="en-US" sz="2400" dirty="0"/>
              <a:t>Examples:</a:t>
            </a:r>
          </a:p>
          <a:p>
            <a:pPr marL="742950" lvl="1" indent="-285750"/>
            <a:r>
              <a:rPr lang="en-US" altLang="en-US" sz="2400" dirty="0"/>
              <a:t>Predicting sales amounts of new </a:t>
            </a:r>
            <a:r>
              <a:rPr lang="uk-UA" altLang="en-US" sz="2400" dirty="0" err="1" smtClean="0"/>
              <a:t>products</a:t>
            </a:r>
            <a:r>
              <a:rPr lang="uk-UA" altLang="en-US" sz="2400" dirty="0" smtClean="0"/>
              <a:t> </a:t>
            </a:r>
            <a:r>
              <a:rPr lang="uk-UA" altLang="en-US" sz="2400" dirty="0" err="1" smtClean="0"/>
              <a:t>based</a:t>
            </a:r>
            <a:r>
              <a:rPr lang="uk-UA" altLang="en-US" sz="2400" dirty="0" smtClean="0"/>
              <a:t> </a:t>
            </a:r>
            <a:r>
              <a:rPr lang="uk-UA" altLang="en-US" sz="2400" dirty="0" err="1" smtClean="0"/>
              <a:t>on</a:t>
            </a:r>
            <a:r>
              <a:rPr lang="uk-UA" altLang="en-US" sz="2400" dirty="0" smtClean="0"/>
              <a:t> </a:t>
            </a:r>
            <a:r>
              <a:rPr lang="uk-UA" altLang="en-US" sz="2400" dirty="0" err="1" smtClean="0"/>
              <a:t>advertising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expenditure.</a:t>
            </a:r>
          </a:p>
          <a:p>
            <a:pPr marL="742950" lvl="1" indent="-285750"/>
            <a:r>
              <a:rPr lang="en-US" altLang="en-US" sz="2400" dirty="0"/>
              <a:t>Predicting wind velocities as a function of temperature, humidity, air pressure, etc.</a:t>
            </a:r>
          </a:p>
          <a:p>
            <a:pPr marL="742950" lvl="1" indent="-285750"/>
            <a:r>
              <a:rPr lang="en-US" altLang="en-US" sz="2400" dirty="0"/>
              <a:t>Time series prediction of stock market indices.</a:t>
            </a:r>
            <a:endParaRPr lang="en-US" altLang="en-US" sz="32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1F63A-8650-4444-ACA9-74AF0C8D9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085" y="6400800"/>
            <a:ext cx="5867400" cy="228600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31748" name="Slide Number Placeholder 6">
            <a:extLst>
              <a:ext uri="{FF2B5EF4-FFF2-40B4-BE49-F238E27FC236}">
                <a16:creationId xmlns:a16="http://schemas.microsoft.com/office/drawing/2014/main" id="{7BFBA043-6FB8-4C20-B89B-BF6067CB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E2197DB-211E-4863-B7C7-DC713368038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21D2E1BF-595A-4356-BFCD-C9DEC82529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026730"/>
            <a:ext cx="7772400" cy="2209800"/>
          </a:xfrm>
        </p:spPr>
        <p:txBody>
          <a:bodyPr/>
          <a:lstStyle/>
          <a:p>
            <a:pPr marL="342900" indent="-342900"/>
            <a:r>
              <a:rPr lang="en-US" altLang="en-US" sz="2400" dirty="0"/>
              <a:t>Finding groups of objects such that the objects in a group will be similar (or related) to one another and different from (or unrelated to) the objects in other groups</a:t>
            </a:r>
          </a:p>
          <a:p>
            <a:pPr marL="342900" indent="-342900"/>
            <a:endParaRPr lang="en-US" altLang="en-US" sz="2400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1621F027-D3B6-4EBA-97DA-6415F776E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340476"/>
            <a:ext cx="6019800" cy="354012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33800" name="Slide Number Placeholder 43">
            <a:extLst>
              <a:ext uri="{FF2B5EF4-FFF2-40B4-BE49-F238E27FC236}">
                <a16:creationId xmlns:a16="http://schemas.microsoft.com/office/drawing/2014/main" id="{EEC01952-3B30-4736-B2E2-1686A44F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2233CB6-32BB-4824-B74F-694721C26E9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33795" name="Group 4">
            <a:extLst>
              <a:ext uri="{FF2B5EF4-FFF2-40B4-BE49-F238E27FC236}">
                <a16:creationId xmlns:a16="http://schemas.microsoft.com/office/drawing/2014/main" id="{20990101-F45F-40FA-A168-9A42F12D743B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3570288"/>
            <a:ext cx="3048000" cy="2678112"/>
            <a:chOff x="2160" y="2544"/>
            <a:chExt cx="1920" cy="1687"/>
          </a:xfrm>
        </p:grpSpPr>
        <p:sp>
          <p:nvSpPr>
            <p:cNvPr id="33810" name="Line 5">
              <a:extLst>
                <a:ext uri="{FF2B5EF4-FFF2-40B4-BE49-F238E27FC236}">
                  <a16:creationId xmlns:a16="http://schemas.microsoft.com/office/drawing/2014/main" id="{75C58A0E-66A3-45C0-BE5A-D82C69B023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Line 6">
              <a:extLst>
                <a:ext uri="{FF2B5EF4-FFF2-40B4-BE49-F238E27FC236}">
                  <a16:creationId xmlns:a16="http://schemas.microsoft.com/office/drawing/2014/main" id="{205278EC-EB1A-4E27-826F-68EBE023E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Freeform 7">
              <a:extLst>
                <a:ext uri="{FF2B5EF4-FFF2-40B4-BE49-F238E27FC236}">
                  <a16:creationId xmlns:a16="http://schemas.microsoft.com/office/drawing/2014/main" id="{526B1EA7-CE56-486E-9C50-55FEB7FD1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3" name="AutoShape 8">
              <a:extLst>
                <a:ext uri="{FF2B5EF4-FFF2-40B4-BE49-F238E27FC236}">
                  <a16:creationId xmlns:a16="http://schemas.microsoft.com/office/drawing/2014/main" id="{5ED11188-D70A-417B-B97A-7BCFB11DD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4" name="AutoShape 9">
              <a:extLst>
                <a:ext uri="{FF2B5EF4-FFF2-40B4-BE49-F238E27FC236}">
                  <a16:creationId xmlns:a16="http://schemas.microsoft.com/office/drawing/2014/main" id="{DFC6A445-F41D-449E-8B93-4B2727AEA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5" name="AutoShape 10">
              <a:extLst>
                <a:ext uri="{FF2B5EF4-FFF2-40B4-BE49-F238E27FC236}">
                  <a16:creationId xmlns:a16="http://schemas.microsoft.com/office/drawing/2014/main" id="{550B08FB-1E12-4719-813C-BE6F533C3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6" name="AutoShape 11">
              <a:extLst>
                <a:ext uri="{FF2B5EF4-FFF2-40B4-BE49-F238E27FC236}">
                  <a16:creationId xmlns:a16="http://schemas.microsoft.com/office/drawing/2014/main" id="{0DC9AE6B-8FDF-4585-9C8F-330DC68E8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7" name="AutoShape 12">
              <a:extLst>
                <a:ext uri="{FF2B5EF4-FFF2-40B4-BE49-F238E27FC236}">
                  <a16:creationId xmlns:a16="http://schemas.microsoft.com/office/drawing/2014/main" id="{AE33FD11-EBC1-4A93-B4AD-9CF7B7B0D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8" name="AutoShape 13">
              <a:extLst>
                <a:ext uri="{FF2B5EF4-FFF2-40B4-BE49-F238E27FC236}">
                  <a16:creationId xmlns:a16="http://schemas.microsoft.com/office/drawing/2014/main" id="{B41720B9-D165-4CB6-862D-2904102A6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19" name="AutoShape 14">
              <a:extLst>
                <a:ext uri="{FF2B5EF4-FFF2-40B4-BE49-F238E27FC236}">
                  <a16:creationId xmlns:a16="http://schemas.microsoft.com/office/drawing/2014/main" id="{41774A8F-DEF4-4AAC-9CBD-3089C4FB2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0" name="AutoShape 15">
              <a:extLst>
                <a:ext uri="{FF2B5EF4-FFF2-40B4-BE49-F238E27FC236}">
                  <a16:creationId xmlns:a16="http://schemas.microsoft.com/office/drawing/2014/main" id="{F3773440-5F75-4B83-AE2F-F805C67F7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1" name="AutoShape 16">
              <a:extLst>
                <a:ext uri="{FF2B5EF4-FFF2-40B4-BE49-F238E27FC236}">
                  <a16:creationId xmlns:a16="http://schemas.microsoft.com/office/drawing/2014/main" id="{A6CA5E8B-B1C2-4B40-B125-10D88E1E2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2" name="AutoShape 17">
              <a:extLst>
                <a:ext uri="{FF2B5EF4-FFF2-40B4-BE49-F238E27FC236}">
                  <a16:creationId xmlns:a16="http://schemas.microsoft.com/office/drawing/2014/main" id="{44EF255B-F15D-4EC0-92D3-5DFA5B965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3" name="AutoShape 18">
              <a:extLst>
                <a:ext uri="{FF2B5EF4-FFF2-40B4-BE49-F238E27FC236}">
                  <a16:creationId xmlns:a16="http://schemas.microsoft.com/office/drawing/2014/main" id="{F10E7BE8-AFA1-4268-820A-943177FAC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4" name="AutoShape 19">
              <a:extLst>
                <a:ext uri="{FF2B5EF4-FFF2-40B4-BE49-F238E27FC236}">
                  <a16:creationId xmlns:a16="http://schemas.microsoft.com/office/drawing/2014/main" id="{B6C180DE-E9A2-4FDA-B3F0-028F32907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5" name="AutoShape 20">
              <a:extLst>
                <a:ext uri="{FF2B5EF4-FFF2-40B4-BE49-F238E27FC236}">
                  <a16:creationId xmlns:a16="http://schemas.microsoft.com/office/drawing/2014/main" id="{D9531039-DE88-40EE-A421-6AB041E49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6" name="AutoShape 21">
              <a:extLst>
                <a:ext uri="{FF2B5EF4-FFF2-40B4-BE49-F238E27FC236}">
                  <a16:creationId xmlns:a16="http://schemas.microsoft.com/office/drawing/2014/main" id="{964811F3-8FFC-4213-A33C-A444D1CF3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7" name="AutoShape 22">
              <a:extLst>
                <a:ext uri="{FF2B5EF4-FFF2-40B4-BE49-F238E27FC236}">
                  <a16:creationId xmlns:a16="http://schemas.microsoft.com/office/drawing/2014/main" id="{3BFA5561-C625-4DED-A606-A48A73D50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8" name="AutoShape 23">
              <a:extLst>
                <a:ext uri="{FF2B5EF4-FFF2-40B4-BE49-F238E27FC236}">
                  <a16:creationId xmlns:a16="http://schemas.microsoft.com/office/drawing/2014/main" id="{5B9598F6-BBBD-4B49-8695-B081DF71B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29" name="AutoShape 24">
              <a:extLst>
                <a:ext uri="{FF2B5EF4-FFF2-40B4-BE49-F238E27FC236}">
                  <a16:creationId xmlns:a16="http://schemas.microsoft.com/office/drawing/2014/main" id="{29440F43-EB8D-4C11-95A6-1CC9A1E7B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0" name="AutoShape 25">
              <a:extLst>
                <a:ext uri="{FF2B5EF4-FFF2-40B4-BE49-F238E27FC236}">
                  <a16:creationId xmlns:a16="http://schemas.microsoft.com/office/drawing/2014/main" id="{381B8F85-CC73-450D-9FA1-D4FF7E9A0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1" name="AutoShape 26">
              <a:extLst>
                <a:ext uri="{FF2B5EF4-FFF2-40B4-BE49-F238E27FC236}">
                  <a16:creationId xmlns:a16="http://schemas.microsoft.com/office/drawing/2014/main" id="{840C3CD1-0EC9-466D-90A7-51BA3C1E9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2" name="AutoShape 27">
              <a:extLst>
                <a:ext uri="{FF2B5EF4-FFF2-40B4-BE49-F238E27FC236}">
                  <a16:creationId xmlns:a16="http://schemas.microsoft.com/office/drawing/2014/main" id="{7F6AA434-9DCA-40D4-B236-31A7E1945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3" name="AutoShape 28">
              <a:extLst>
                <a:ext uri="{FF2B5EF4-FFF2-40B4-BE49-F238E27FC236}">
                  <a16:creationId xmlns:a16="http://schemas.microsoft.com/office/drawing/2014/main" id="{D35A68FA-D994-40B4-8912-F413E151B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4" name="AutoShape 29">
              <a:extLst>
                <a:ext uri="{FF2B5EF4-FFF2-40B4-BE49-F238E27FC236}">
                  <a16:creationId xmlns:a16="http://schemas.microsoft.com/office/drawing/2014/main" id="{B2D7B158-C0D8-4F85-9F6E-81F7D48941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35" name="AutoShape 30">
              <a:extLst>
                <a:ext uri="{FF2B5EF4-FFF2-40B4-BE49-F238E27FC236}">
                  <a16:creationId xmlns:a16="http://schemas.microsoft.com/office/drawing/2014/main" id="{1495FE00-FA72-4A11-BD91-74963EAEF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3" name="Group 31">
            <a:extLst>
              <a:ext uri="{FF2B5EF4-FFF2-40B4-BE49-F238E27FC236}">
                <a16:creationId xmlns:a16="http://schemas.microsoft.com/office/drawing/2014/main" id="{1F5BFD5C-0012-4E46-B887-773BDA11275D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667000"/>
            <a:ext cx="3048000" cy="2514600"/>
            <a:chOff x="3312" y="1584"/>
            <a:chExt cx="1920" cy="1584"/>
          </a:xfrm>
        </p:grpSpPr>
        <p:sp>
          <p:nvSpPr>
            <p:cNvPr id="33808" name="Line 32">
              <a:extLst>
                <a:ext uri="{FF2B5EF4-FFF2-40B4-BE49-F238E27FC236}">
                  <a16:creationId xmlns:a16="http://schemas.microsoft.com/office/drawing/2014/main" id="{C6B2AF4D-94A0-4E3F-A58A-DB5BF93646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9" name="AutoShape 33">
              <a:extLst>
                <a:ext uri="{FF2B5EF4-FFF2-40B4-BE49-F238E27FC236}">
                  <a16:creationId xmlns:a16="http://schemas.microsoft.com/office/drawing/2014/main" id="{93632CAB-9CD4-421F-AE17-5676C9A69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>
                  <a:latin typeface="Tahoma" panose="020B0604030504040204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4">
            <a:extLst>
              <a:ext uri="{FF2B5EF4-FFF2-40B4-BE49-F238E27FC236}">
                <a16:creationId xmlns:a16="http://schemas.microsoft.com/office/drawing/2014/main" id="{429BD399-DCBB-4398-8EC5-94DDE74C6E4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657600"/>
            <a:ext cx="3276600" cy="2286000"/>
            <a:chOff x="1824" y="2208"/>
            <a:chExt cx="2064" cy="1440"/>
          </a:xfrm>
        </p:grpSpPr>
        <p:sp>
          <p:nvSpPr>
            <p:cNvPr id="33805" name="Oval 35">
              <a:extLst>
                <a:ext uri="{FF2B5EF4-FFF2-40B4-BE49-F238E27FC236}">
                  <a16:creationId xmlns:a16="http://schemas.microsoft.com/office/drawing/2014/main" id="{D7863109-223A-4D30-9A7B-E31709552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6" name="Oval 36">
              <a:extLst>
                <a:ext uri="{FF2B5EF4-FFF2-40B4-BE49-F238E27FC236}">
                  <a16:creationId xmlns:a16="http://schemas.microsoft.com/office/drawing/2014/main" id="{A282DE0B-78AB-42A3-BDA4-6765A07E2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3807" name="Oval 37">
              <a:extLst>
                <a:ext uri="{FF2B5EF4-FFF2-40B4-BE49-F238E27FC236}">
                  <a16:creationId xmlns:a16="http://schemas.microsoft.com/office/drawing/2014/main" id="{B44B5803-B810-432A-89A1-DC9249A69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5" name="Group 38">
            <a:extLst>
              <a:ext uri="{FF2B5EF4-FFF2-40B4-BE49-F238E27FC236}">
                <a16:creationId xmlns:a16="http://schemas.microsoft.com/office/drawing/2014/main" id="{1AE54792-52F0-4A72-8994-B0C9BA21C31C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2971800"/>
            <a:ext cx="2286000" cy="1676400"/>
            <a:chOff x="816" y="1776"/>
            <a:chExt cx="1440" cy="1056"/>
          </a:xfrm>
        </p:grpSpPr>
        <p:sp>
          <p:nvSpPr>
            <p:cNvPr id="33803" name="Line 39">
              <a:extLst>
                <a:ext uri="{FF2B5EF4-FFF2-40B4-BE49-F238E27FC236}">
                  <a16:creationId xmlns:a16="http://schemas.microsoft.com/office/drawing/2014/main" id="{D4EDAFB2-3A72-4435-982B-BF6F654CB3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AutoShape 40">
              <a:extLst>
                <a:ext uri="{FF2B5EF4-FFF2-40B4-BE49-F238E27FC236}">
                  <a16:creationId xmlns:a16="http://schemas.microsoft.com/office/drawing/2014/main" id="{F41C457C-E794-4DC3-878D-A7F33D562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en-US" sz="2000" b="0" dirty="0">
                  <a:latin typeface="Tahoma" panose="020B0604030504040204" pitchFamily="34" charset="0"/>
                </a:rPr>
                <a:t>Intra-cluster distances are minimized</a:t>
              </a:r>
            </a:p>
          </p:txBody>
        </p:sp>
      </p:grpSp>
      <p:sp>
        <p:nvSpPr>
          <p:cNvPr id="33799" name="Rectangle 41">
            <a:extLst>
              <a:ext uri="{FF2B5EF4-FFF2-40B4-BE49-F238E27FC236}">
                <a16:creationId xmlns:a16="http://schemas.microsoft.com/office/drawing/2014/main" id="{14D13B94-1986-4C71-86E1-ADA3AFCD1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3200" dirty="0">
                <a:latin typeface="Tahoma" panose="020B0604030504040204" pitchFamily="34" charset="0"/>
              </a:rPr>
              <a:t>Clustering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5" descr="story-3dimensional-2">
            <a:extLst>
              <a:ext uri="{FF2B5EF4-FFF2-40B4-BE49-F238E27FC236}">
                <a16:creationId xmlns:a16="http://schemas.microsoft.com/office/drawing/2014/main" id="{EE4BD35F-8EA6-4E9D-81D1-D209E1669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195388"/>
            <a:ext cx="16764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6" name="Slide Number Placeholder 3">
            <a:extLst>
              <a:ext uri="{FF2B5EF4-FFF2-40B4-BE49-F238E27FC236}">
                <a16:creationId xmlns:a16="http://schemas.microsoft.com/office/drawing/2014/main" id="{13AFF105-0AAF-4DE6-BA9C-B6F21524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7A3B503-89C5-494F-9796-3C11885069F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621814AE-9A96-4D7C-88FB-FA98442BF58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152400"/>
            <a:ext cx="8534400" cy="5334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MS Mincho" panose="02020609040205080304" pitchFamily="49" charset="-128"/>
              </a:rPr>
              <a:t>Large-scale Data is Everywhere!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119660FF-264D-43C8-8FE9-348F38A08EC6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1143000"/>
            <a:ext cx="4084638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There has been enormous data growth in both commercial and scientific databases due to advances in data generation and collection technologies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New mantra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Gather whatever data you can whenever and wherever possible.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Expectations</a:t>
            </a: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Gathered data will have value either for the purpose collected or for a purpose not envisioned.</a:t>
            </a: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125" name="Text Box 4">
            <a:extLst>
              <a:ext uri="{FF2B5EF4-FFF2-40B4-BE49-F238E27FC236}">
                <a16:creationId xmlns:a16="http://schemas.microsoft.com/office/drawing/2014/main" id="{D4757DBE-D8FA-4A76-B812-2C699FBCB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0063" y="6019800"/>
            <a:ext cx="22939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Computational Simulations</a:t>
            </a:r>
            <a:endParaRPr lang="en-US" altLang="en-US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126" name="Text Box 5">
            <a:extLst>
              <a:ext uri="{FF2B5EF4-FFF2-40B4-BE49-F238E27FC236}">
                <a16:creationId xmlns:a16="http://schemas.microsoft.com/office/drawing/2014/main" id="{24D14490-4BE0-46A1-A6B9-E8022DF44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5912" y="4322893"/>
            <a:ext cx="23653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600" i="1" dirty="0">
                <a:latin typeface="Helvetica" pitchFamily="34" charset="0"/>
                <a:cs typeface="Arial" panose="020B0604020202020204" pitchFamily="34" charset="0"/>
              </a:rPr>
              <a:t>Social Networking: Twitter </a:t>
            </a:r>
            <a:endParaRPr lang="en-US" altLang="en-US" sz="1600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27" name="Picture 6" descr="crop">
            <a:extLst>
              <a:ext uri="{FF2B5EF4-FFF2-40B4-BE49-F238E27FC236}">
                <a16:creationId xmlns:a16="http://schemas.microsoft.com/office/drawing/2014/main" id="{EF19A9BB-A114-4246-A7F1-779828FD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25" y="4933950"/>
            <a:ext cx="19050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3">
            <a:extLst>
              <a:ext uri="{FF2B5EF4-FFF2-40B4-BE49-F238E27FC236}">
                <a16:creationId xmlns:a16="http://schemas.microsoft.com/office/drawing/2014/main" id="{D2F8590B-6387-4657-B588-659FE17C1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2650" r="946" b="2745"/>
          <a:stretch>
            <a:fillRect/>
          </a:stretch>
        </p:blipFill>
        <p:spPr bwMode="auto">
          <a:xfrm>
            <a:off x="4954588" y="4805362"/>
            <a:ext cx="1500187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14">
            <a:extLst>
              <a:ext uri="{FF2B5EF4-FFF2-40B4-BE49-F238E27FC236}">
                <a16:creationId xmlns:a16="http://schemas.microsoft.com/office/drawing/2014/main" id="{7D7B641C-5365-499C-920A-45B0C7012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6019800"/>
            <a:ext cx="1577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400" i="1">
                <a:latin typeface="Helvetica" pitchFamily="34" charset="0"/>
                <a:cs typeface="Arial" panose="020B0604020202020204" pitchFamily="34" charset="0"/>
              </a:rPr>
              <a:t>Sensor Networks</a:t>
            </a:r>
            <a:r>
              <a:rPr lang="en-US" altLang="en-US" sz="1200" i="1">
                <a:latin typeface="Helvetica" pitchFamily="34" charset="0"/>
                <a:cs typeface="Arial" panose="020B0604020202020204" pitchFamily="34" charset="0"/>
              </a:rPr>
              <a:t> </a:t>
            </a:r>
            <a:endParaRPr lang="en-US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30" name="Picture 20">
            <a:extLst>
              <a:ext uri="{FF2B5EF4-FFF2-40B4-BE49-F238E27FC236}">
                <a16:creationId xmlns:a16="http://schemas.microsoft.com/office/drawing/2014/main" id="{D78F6E39-69BA-4B0E-A988-927C910A1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1334" r="5765" b="969"/>
          <a:stretch>
            <a:fillRect/>
          </a:stretch>
        </p:blipFill>
        <p:spPr bwMode="auto">
          <a:xfrm>
            <a:off x="4814094" y="1101171"/>
            <a:ext cx="1778000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Text Box 21">
            <a:extLst>
              <a:ext uri="{FF2B5EF4-FFF2-40B4-BE49-F238E27FC236}">
                <a16:creationId xmlns:a16="http://schemas.microsoft.com/office/drawing/2014/main" id="{740CEEBE-BA4E-4595-A5AD-0AA4294DE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4267200"/>
            <a:ext cx="2209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800" i="1" dirty="0">
                <a:latin typeface="Helvetica" pitchFamily="34" charset="0"/>
                <a:cs typeface="Arial" panose="020B0604020202020204" pitchFamily="34" charset="0"/>
              </a:rPr>
              <a:t>Traffic Patterns</a:t>
            </a:r>
            <a:endParaRPr lang="en-US" altLang="en-US" sz="1800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132" name="Text Box 23">
            <a:extLst>
              <a:ext uri="{FF2B5EF4-FFF2-40B4-BE49-F238E27FC236}">
                <a16:creationId xmlns:a16="http://schemas.microsoft.com/office/drawing/2014/main" id="{3DAE2859-5381-428F-97FA-B826C3213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4044" y="2547970"/>
            <a:ext cx="23653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600" i="1" dirty="0">
                <a:latin typeface="Helvetica" pitchFamily="34" charset="0"/>
                <a:cs typeface="Arial" panose="020B0604020202020204" pitchFamily="34" charset="0"/>
              </a:rPr>
              <a:t>Cyber Security </a:t>
            </a:r>
            <a:endParaRPr lang="en-US" altLang="en-US" sz="1600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5133" name="Object 3">
            <a:extLst>
              <a:ext uri="{FF2B5EF4-FFF2-40B4-BE49-F238E27FC236}">
                <a16:creationId xmlns:a16="http://schemas.microsoft.com/office/drawing/2014/main" id="{E4E34085-9F77-442B-99B2-075EDA2860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4200" y="1681163"/>
          <a:ext cx="6477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VISIO" r:id="rId9" imgW="617220" imgH="615696" progId="Visio.Drawing.11">
                  <p:embed/>
                </p:oleObj>
              </mc:Choice>
              <mc:Fallback>
                <p:oleObj name="VISIO" r:id="rId9" imgW="617220" imgH="61569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1681163"/>
                        <a:ext cx="64770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4">
            <a:extLst>
              <a:ext uri="{FF2B5EF4-FFF2-40B4-BE49-F238E27FC236}">
                <a16:creationId xmlns:a16="http://schemas.microsoft.com/office/drawing/2014/main" id="{95C8F9BA-D678-452D-8AE3-A30278942B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8325" y="1295400"/>
          <a:ext cx="6477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VISIO" r:id="rId11" imgW="806196" imgH="662940" progId="Visio.Drawing.11">
                  <p:embed/>
                </p:oleObj>
              </mc:Choice>
              <mc:Fallback>
                <p:oleObj name="VISIO" r:id="rId11" imgW="806196" imgH="66294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325" y="1295400"/>
                        <a:ext cx="6477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8" name="Text Box 23">
            <a:extLst>
              <a:ext uri="{FF2B5EF4-FFF2-40B4-BE49-F238E27FC236}">
                <a16:creationId xmlns:a16="http://schemas.microsoft.com/office/drawing/2014/main" id="{6A30F451-F56F-42DC-B0E3-87DFF7F1B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7950" y="2411445"/>
            <a:ext cx="23653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None/>
            </a:pPr>
            <a:r>
              <a:rPr lang="en-US" altLang="en-US" sz="1600" i="1" dirty="0">
                <a:latin typeface="Helvetica" pitchFamily="34" charset="0"/>
                <a:cs typeface="Arial" panose="020B0604020202020204" pitchFamily="34" charset="0"/>
              </a:rPr>
              <a:t>E-Commerce</a:t>
            </a:r>
            <a:endParaRPr lang="en-US" altLang="en-US" sz="1600" dirty="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139" name="Picture 20">
            <a:extLst>
              <a:ext uri="{FF2B5EF4-FFF2-40B4-BE49-F238E27FC236}">
                <a16:creationId xmlns:a16="http://schemas.microsoft.com/office/drawing/2014/main" id="{47C93BD9-A67C-4F8B-8EF9-0CA0C356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663" y="2955925"/>
            <a:ext cx="237807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0" name="Picture 18" descr="http://images.ezgif.com/tmp/gif_232x188_6af960.gif">
            <a:extLst>
              <a:ext uri="{FF2B5EF4-FFF2-40B4-BE49-F238E27FC236}">
                <a16:creationId xmlns:a16="http://schemas.microsoft.com/office/drawing/2014/main" id="{8CA1DD4C-BA2A-4DF5-8E36-076E1F5674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2944813"/>
            <a:ext cx="1436688" cy="1163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Місце для нижнього колонтитула 1"/>
          <p:cNvSpPr>
            <a:spLocks noGrp="1"/>
          </p:cNvSpPr>
          <p:nvPr>
            <p:ph type="ftr" sz="quarter" idx="11"/>
          </p:nvPr>
        </p:nvSpPr>
        <p:spPr>
          <a:xfrm>
            <a:off x="1382265" y="6229350"/>
            <a:ext cx="6183760" cy="381000"/>
          </a:xfrm>
        </p:spPr>
        <p:txBody>
          <a:bodyPr/>
          <a:lstStyle/>
          <a:p>
            <a:pPr>
              <a:defRPr/>
            </a:pPr>
            <a:r>
              <a:rPr lang="en-US" sz="1800" smtClean="0"/>
              <a:t>Adapted and redisigned by prof. G. Chuiko, 2024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4" name="click.wav"/>
          </p:stSnd>
        </p:sndAc>
      </p:transition>
    </mc:Choice>
    <mc:Fallback xmlns="">
      <p:transition spd="slow">
        <p:fade/>
        <p:sndAc>
          <p:stSnd>
            <p:snd r:embed="rId15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7">
            <a:extLst>
              <a:ext uri="{FF2B5EF4-FFF2-40B4-BE49-F238E27FC236}">
                <a16:creationId xmlns:a16="http://schemas.microsoft.com/office/drawing/2014/main" id="{8537FFC8-6293-4071-90A2-DFF9A0E40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280400" cy="533400"/>
          </a:xfrm>
        </p:spPr>
        <p:txBody>
          <a:bodyPr/>
          <a:lstStyle/>
          <a:p>
            <a:r>
              <a:rPr lang="en-US" altLang="en-US"/>
              <a:t>Applications of Cluster Analysis</a:t>
            </a:r>
          </a:p>
        </p:txBody>
      </p:sp>
      <p:sp>
        <p:nvSpPr>
          <p:cNvPr id="34818" name="Text Box 3">
            <a:extLst>
              <a:ext uri="{FF2B5EF4-FFF2-40B4-BE49-F238E27FC236}">
                <a16:creationId xmlns:a16="http://schemas.microsoft.com/office/drawing/2014/main" id="{6C3271E8-2BA0-40DF-A0A7-A5ED60E9AC7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914400"/>
            <a:ext cx="3810000" cy="4191000"/>
          </a:xfrm>
          <a:noFill/>
        </p:spPr>
        <p:txBody>
          <a:bodyPr lIns="91440" tIns="45720" rIns="91440" bIns="45720"/>
          <a:lstStyle/>
          <a:p>
            <a:pPr marL="342900" indent="-342900"/>
            <a:r>
              <a:rPr lang="en-US" altLang="en-US" sz="2000" b="1"/>
              <a:t>Understanding</a:t>
            </a:r>
          </a:p>
          <a:p>
            <a:pPr marL="742950" lvl="1" indent="-285750"/>
            <a:r>
              <a:rPr lang="en-US" altLang="en-US" sz="1600"/>
              <a:t>Custom profiling for targeted marketing </a:t>
            </a:r>
          </a:p>
          <a:p>
            <a:pPr marL="742950" lvl="1" indent="-285750"/>
            <a:r>
              <a:rPr lang="en-US" altLang="en-US" sz="1600"/>
              <a:t>Group related documents for browsing </a:t>
            </a:r>
          </a:p>
          <a:p>
            <a:pPr marL="742950" lvl="1" indent="-285750"/>
            <a:r>
              <a:rPr lang="en-US" altLang="en-US" sz="1600"/>
              <a:t>Group genes and proteins that have similar functionality</a:t>
            </a:r>
          </a:p>
          <a:p>
            <a:pPr marL="742950" lvl="1" indent="-285750"/>
            <a:r>
              <a:rPr lang="en-US" altLang="en-US" sz="1600"/>
              <a:t>Group stocks with similar price fluctuations</a:t>
            </a:r>
            <a:endParaRPr lang="en-US" altLang="en-US" sz="1800" b="1"/>
          </a:p>
          <a:p>
            <a:pPr marL="342900" indent="-342900"/>
            <a:r>
              <a:rPr lang="en-US" altLang="en-US" sz="2000" b="1"/>
              <a:t>Summarization</a:t>
            </a:r>
          </a:p>
          <a:p>
            <a:pPr marL="742950" lvl="1" indent="-285750"/>
            <a:r>
              <a:rPr lang="en-US" altLang="en-US" sz="1600"/>
              <a:t>Reduce the size of large data sets</a:t>
            </a:r>
          </a:p>
          <a:p>
            <a:pPr marL="342900" indent="-342900"/>
            <a:endParaRPr lang="en-US" altLang="en-US" sz="1800"/>
          </a:p>
          <a:p>
            <a:pPr marL="342900" indent="-342900">
              <a:spcBef>
                <a:spcPct val="50000"/>
              </a:spcBef>
              <a:buClr>
                <a:schemeClr val="bg1"/>
              </a:buClr>
              <a:buFontTx/>
              <a:buNone/>
            </a:pPr>
            <a:endParaRPr lang="en-US" altLang="en-US" sz="1800" b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5B908-5CFC-45D9-8907-FBA5F8871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34827" name="Slide Number Placeholder 3">
            <a:extLst>
              <a:ext uri="{FF2B5EF4-FFF2-40B4-BE49-F238E27FC236}">
                <a16:creationId xmlns:a16="http://schemas.microsoft.com/office/drawing/2014/main" id="{022C8B3D-43ED-4A65-9295-B5644EDC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B7C35C9-7CCD-4DA2-9452-AEE71F0CFE2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34820" name="Group 12">
            <a:extLst>
              <a:ext uri="{FF2B5EF4-FFF2-40B4-BE49-F238E27FC236}">
                <a16:creationId xmlns:a16="http://schemas.microsoft.com/office/drawing/2014/main" id="{540C19E9-2911-4446-B1D0-5E80C65B4A2F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630238"/>
            <a:ext cx="8534400" cy="152400"/>
            <a:chOff x="264" y="788"/>
            <a:chExt cx="5232" cy="124"/>
          </a:xfrm>
        </p:grpSpPr>
        <p:sp>
          <p:nvSpPr>
            <p:cNvPr id="34833" name="Rectangle 13">
              <a:extLst>
                <a:ext uri="{FF2B5EF4-FFF2-40B4-BE49-F238E27FC236}">
                  <a16:creationId xmlns:a16="http://schemas.microsoft.com/office/drawing/2014/main" id="{2CDA7776-A876-4F4F-89C4-85FE52067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34834" name="Rectangle 14">
              <a:extLst>
                <a:ext uri="{FF2B5EF4-FFF2-40B4-BE49-F238E27FC236}">
                  <a16:creationId xmlns:a16="http://schemas.microsoft.com/office/drawing/2014/main" id="{8AA98696-C989-46FF-8791-E9BAA2435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grpSp>
        <p:nvGrpSpPr>
          <p:cNvPr id="34821" name="Group 16">
            <a:extLst>
              <a:ext uri="{FF2B5EF4-FFF2-40B4-BE49-F238E27FC236}">
                <a16:creationId xmlns:a16="http://schemas.microsoft.com/office/drawing/2014/main" id="{1319A0C6-0EDA-4B67-A6E6-1AC8A737A5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76200" y="4724400"/>
            <a:ext cx="3549650" cy="2011363"/>
            <a:chOff x="2009" y="2256"/>
            <a:chExt cx="3559" cy="2017"/>
          </a:xfrm>
        </p:grpSpPr>
        <p:grpSp>
          <p:nvGrpSpPr>
            <p:cNvPr id="34829" name="Group 9">
              <a:extLst>
                <a:ext uri="{FF2B5EF4-FFF2-40B4-BE49-F238E27FC236}">
                  <a16:creationId xmlns:a16="http://schemas.microsoft.com/office/drawing/2014/main" id="{7950D71D-0001-41B9-A2FD-06202996773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09" y="2256"/>
              <a:ext cx="3222" cy="2017"/>
              <a:chOff x="-459" y="768"/>
              <a:chExt cx="5067" cy="3171"/>
            </a:xfrm>
          </p:grpSpPr>
          <p:pic>
            <p:nvPicPr>
              <p:cNvPr id="34831" name="Picture 10">
                <a:extLst>
                  <a:ext uri="{FF2B5EF4-FFF2-40B4-BE49-F238E27FC236}">
                    <a16:creationId xmlns:a16="http://schemas.microsoft.com/office/drawing/2014/main" id="{E839E9F6-34CB-4919-9F12-2C8FCD1039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9" y="768"/>
                <a:ext cx="4510" cy="31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32" name="Rectangle 11">
                <a:extLst>
                  <a:ext uri="{FF2B5EF4-FFF2-40B4-BE49-F238E27FC236}">
                    <a16:creationId xmlns:a16="http://schemas.microsoft.com/office/drawing/2014/main" id="{39EC22D9-A0EE-4F8F-B363-2454A32EB40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76" y="912"/>
                <a:ext cx="432" cy="5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2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en-US" sz="1400"/>
              </a:p>
            </p:txBody>
          </p:sp>
        </p:grpSp>
        <p:sp>
          <p:nvSpPr>
            <p:cNvPr id="34830" name="Rectangle 15">
              <a:extLst>
                <a:ext uri="{FF2B5EF4-FFF2-40B4-BE49-F238E27FC236}">
                  <a16:creationId xmlns:a16="http://schemas.microsoft.com/office/drawing/2014/main" id="{FB384F7A-2CC5-40C7-9661-145F4A609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592"/>
              <a:ext cx="624" cy="1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sp>
        <p:nvSpPr>
          <p:cNvPr id="34822" name="Text Box 17">
            <a:extLst>
              <a:ext uri="{FF2B5EF4-FFF2-40B4-BE49-F238E27FC236}">
                <a16:creationId xmlns:a16="http://schemas.microsoft.com/office/drawing/2014/main" id="{EE831BF3-6052-4992-97A2-38D5B909B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2681" y="4598075"/>
            <a:ext cx="1905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Use of K-means to partition Sea Surface Temperature (SST) and Net Primary Production (NPP) into clusters that reflect the Northern and Southern Hemispheres</a:t>
            </a:r>
            <a:r>
              <a:rPr lang="en-US" altLang="en-US" sz="1200" dirty="0"/>
              <a:t>. </a:t>
            </a:r>
          </a:p>
        </p:txBody>
      </p:sp>
      <p:pic>
        <p:nvPicPr>
          <p:cNvPr id="34823" name="Picture 7" descr="D1">
            <a:extLst>
              <a:ext uri="{FF2B5EF4-FFF2-40B4-BE49-F238E27FC236}">
                <a16:creationId xmlns:a16="http://schemas.microsoft.com/office/drawing/2014/main" id="{39A7A63E-11DF-49C4-A60B-A06694D03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r="13461" b="18495"/>
          <a:stretch>
            <a:fillRect/>
          </a:stretch>
        </p:blipFill>
        <p:spPr bwMode="auto">
          <a:xfrm>
            <a:off x="4991548" y="894675"/>
            <a:ext cx="381000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4" name="Text Box 10">
            <a:extLst>
              <a:ext uri="{FF2B5EF4-FFF2-40B4-BE49-F238E27FC236}">
                <a16:creationId xmlns:a16="http://schemas.microsoft.com/office/drawing/2014/main" id="{401FE8C7-4F89-48E9-9CF0-26554BA86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373544"/>
            <a:ext cx="24384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/>
              <a:t>Courtesy: Michael </a:t>
            </a:r>
            <a:r>
              <a:rPr lang="en-US" altLang="en-US" sz="1400" dirty="0" err="1"/>
              <a:t>Eisen</a:t>
            </a:r>
            <a:endParaRPr lang="en-US" altLang="en-US" sz="1400" dirty="0"/>
          </a:p>
        </p:txBody>
      </p:sp>
      <p:graphicFrame>
        <p:nvGraphicFramePr>
          <p:cNvPr id="34825" name="Object 18">
            <a:extLst>
              <a:ext uri="{FF2B5EF4-FFF2-40B4-BE49-F238E27FC236}">
                <a16:creationId xmlns:a16="http://schemas.microsoft.com/office/drawing/2014/main" id="{396065DB-6ED9-471B-AB4A-D61950E1AF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4721225"/>
          <a:ext cx="342900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6" name="Bitmap Image" r:id="rId7" imgW="8580952" imgH="4963218" progId="Paint.Picture">
                  <p:embed/>
                </p:oleObj>
              </mc:Choice>
              <mc:Fallback>
                <p:oleObj name="Bitmap Image" r:id="rId7" imgW="8580952" imgH="4963218" progId="Paint.Picture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721225"/>
                        <a:ext cx="3429000" cy="198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4" name="click.wav"/>
          </p:stSnd>
        </p:sndAc>
      </p:transition>
    </mc:Choice>
    <mc:Fallback xmlns="">
      <p:transition spd="slow">
        <p:fade/>
        <p:sndAc>
          <p:stSnd>
            <p:snd r:embed="rId9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B188AB90-3789-4CDC-8302-70D0644FDC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-1793"/>
            <a:ext cx="8610600" cy="1143000"/>
          </a:xfrm>
        </p:spPr>
        <p:txBody>
          <a:bodyPr/>
          <a:lstStyle/>
          <a:p>
            <a:r>
              <a:rPr lang="en-US" altLang="en-US" dirty="0"/>
              <a:t>Clustering: Application 1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52FE8BE2-3A70-4EE9-AE71-6A32F58DC9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48049"/>
            <a:ext cx="8178800" cy="4171950"/>
          </a:xfrm>
        </p:spPr>
        <p:txBody>
          <a:bodyPr/>
          <a:lstStyle/>
          <a:p>
            <a:pPr marL="342900" indent="-342900">
              <a:lnSpc>
                <a:spcPct val="90000"/>
              </a:lnSpc>
            </a:pPr>
            <a:r>
              <a:rPr lang="en-US" altLang="en-US" dirty="0"/>
              <a:t>Market Segmentation:</a:t>
            </a:r>
          </a:p>
          <a:p>
            <a:pPr marL="342900" indent="-342900">
              <a:lnSpc>
                <a:spcPct val="90000"/>
              </a:lnSpc>
            </a:pPr>
            <a:endParaRPr lang="en-US" altLang="en-US" sz="800" dirty="0"/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 dirty="0"/>
              <a:t>Goal:</a:t>
            </a:r>
            <a:r>
              <a:rPr lang="en-US" altLang="en-US" sz="2400" dirty="0"/>
              <a:t> subdivide a market into distinct subsets of customers where any subset may conceivably be selected as a market target to be reached with a distinct marketing mix.</a:t>
            </a:r>
          </a:p>
          <a:p>
            <a:pPr marL="742950" lvl="1" indent="-285750">
              <a:lnSpc>
                <a:spcPct val="90000"/>
              </a:lnSpc>
            </a:pPr>
            <a:r>
              <a:rPr lang="en-US" altLang="en-US" sz="2400" b="1" dirty="0"/>
              <a:t>Approach:</a:t>
            </a:r>
            <a:r>
              <a:rPr lang="en-US" altLang="en-US" sz="2400" dirty="0"/>
              <a:t> 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 sz="2000" dirty="0"/>
              <a:t>Collect different attributes of customers based on their geographical and lifestyle related information.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 sz="2000" dirty="0"/>
              <a:t>Find clusters of similar customers.</a:t>
            </a:r>
          </a:p>
          <a:p>
            <a:pPr marL="1143000" lvl="2" indent="-279400">
              <a:lnSpc>
                <a:spcPct val="90000"/>
              </a:lnSpc>
            </a:pPr>
            <a:r>
              <a:rPr lang="en-US" altLang="en-US" sz="2000" dirty="0"/>
              <a:t>Measure the clustering quality by observing buying patterns of customers in same cluster vs. those from different clusters.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E323D-DC99-4179-AE93-09A31729A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362924"/>
            <a:ext cx="5943600" cy="418876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35844" name="Slide Number Placeholder 6">
            <a:extLst>
              <a:ext uri="{FF2B5EF4-FFF2-40B4-BE49-F238E27FC236}">
                <a16:creationId xmlns:a16="http://schemas.microsoft.com/office/drawing/2014/main" id="{9D9BF3F8-C02A-4AAD-97F7-63859671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16F6F8F-8BA8-4DB8-AE2B-05332847AAA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75" y="191845"/>
            <a:ext cx="2440325" cy="1627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5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127C41E6-2A83-4EFB-88F6-7C2C174D3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Clustering: Application 2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4F0B1B3-C431-4B91-8069-351A58F8AA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altLang="en-US" sz="2400"/>
              <a:t>Document Clustering:</a:t>
            </a:r>
          </a:p>
          <a:p>
            <a:pPr marL="342900" indent="-342900"/>
            <a:endParaRPr lang="en-US" altLang="en-US" sz="700"/>
          </a:p>
          <a:p>
            <a:pPr marL="742950" lvl="1" indent="-285750"/>
            <a:r>
              <a:rPr lang="en-US" altLang="en-US" sz="2400" b="1"/>
              <a:t>Goal:</a:t>
            </a:r>
            <a:r>
              <a:rPr lang="en-US" altLang="en-US" sz="2400"/>
              <a:t> To find groups of documents that are similar to each other based on the important terms appearing in them.</a:t>
            </a:r>
          </a:p>
          <a:p>
            <a:pPr marL="742950" lvl="1" indent="-285750"/>
            <a:endParaRPr lang="en-US" altLang="en-US" sz="1100"/>
          </a:p>
          <a:p>
            <a:pPr marL="742950" lvl="1" indent="-285750"/>
            <a:r>
              <a:rPr lang="en-US" altLang="en-US" sz="2400" b="1"/>
              <a:t>Approach:</a:t>
            </a:r>
            <a:r>
              <a:rPr lang="en-US" altLang="en-US" sz="2400"/>
              <a:t> To identify frequently occurring terms in each document. Form a similarity measure based on the frequencies of different terms. Use it to cluster.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F8F20-FA7E-4192-A6A4-8ED53AB7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671" y="6324600"/>
            <a:ext cx="5867400" cy="228600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37892" name="Slide Number Placeholder 6">
            <a:extLst>
              <a:ext uri="{FF2B5EF4-FFF2-40B4-BE49-F238E27FC236}">
                <a16:creationId xmlns:a16="http://schemas.microsoft.com/office/drawing/2014/main" id="{5F666A36-2684-4960-B51C-61BE7E9B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741B07E-1FE4-4F52-9800-137481BF6C0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4" name="Picture 8">
            <a:extLst>
              <a:ext uri="{FF2B5EF4-FFF2-40B4-BE49-F238E27FC236}">
                <a16:creationId xmlns:a16="http://schemas.microsoft.com/office/drawing/2014/main" id="{F9E33FBD-C18B-4875-B1FD-A55ADA77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528" y="4572000"/>
            <a:ext cx="4114798" cy="20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5" name="TextBox 6">
            <a:extLst>
              <a:ext uri="{FF2B5EF4-FFF2-40B4-BE49-F238E27FC236}">
                <a16:creationId xmlns:a16="http://schemas.microsoft.com/office/drawing/2014/main" id="{D9D067DB-C8F5-47C7-90D1-DDE034FE0C4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325563" y="5219700"/>
            <a:ext cx="2743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Enron email dataset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5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633" y="1410746"/>
            <a:ext cx="2621793" cy="2165601"/>
          </a:xfrm>
          <a:prstGeom prst="rect">
            <a:avLst/>
          </a:prstGeom>
        </p:spPr>
      </p:pic>
      <p:sp>
        <p:nvSpPr>
          <p:cNvPr id="39938" name="Rectangle 2">
            <a:extLst>
              <a:ext uri="{FF2B5EF4-FFF2-40B4-BE49-F238E27FC236}">
                <a16:creationId xmlns:a16="http://schemas.microsoft.com/office/drawing/2014/main" id="{5D0F723C-DEE4-439F-AF97-04FF60630F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-4991"/>
            <a:ext cx="8610600" cy="1143000"/>
          </a:xfrm>
        </p:spPr>
        <p:txBody>
          <a:bodyPr/>
          <a:lstStyle/>
          <a:p>
            <a:r>
              <a:rPr lang="en-US" altLang="en-US" dirty="0"/>
              <a:t>Association Rule Discovery: Definition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709D4D69-A5C5-46B8-B224-8A958077EE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551" y="1451768"/>
            <a:ext cx="6693049" cy="4525963"/>
          </a:xfrm>
        </p:spPr>
        <p:txBody>
          <a:bodyPr/>
          <a:lstStyle/>
          <a:p>
            <a:r>
              <a:rPr lang="en-US" altLang="en-US" dirty="0"/>
              <a:t>Given a set of records each of which contain some number of items from a given collection</a:t>
            </a:r>
          </a:p>
          <a:p>
            <a:pPr lvl="1"/>
            <a:r>
              <a:rPr lang="en-US" altLang="en-US" sz="2400" dirty="0"/>
              <a:t>Produce dependency rules which will predict occurrence of an item based on occurrences of other items.</a:t>
            </a:r>
            <a:endParaRPr lang="en-US" alt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51304C4-D75E-4251-92F2-F334BABF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291490"/>
            <a:ext cx="6096000" cy="337910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39942" name="Slide Number Placeholder 8">
            <a:extLst>
              <a:ext uri="{FF2B5EF4-FFF2-40B4-BE49-F238E27FC236}">
                <a16:creationId xmlns:a16="http://schemas.microsoft.com/office/drawing/2014/main" id="{42ABDF89-09A7-4F96-BC65-886CF9592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74A0734-5754-41C9-9FE6-651C90CF057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39940" name="Object 4">
            <a:extLst>
              <a:ext uri="{FF2B5EF4-FFF2-40B4-BE49-F238E27FC236}">
                <a16:creationId xmlns:a16="http://schemas.microsoft.com/office/drawing/2014/main" id="{CD2FB4E8-DE29-4B9C-B458-7847C4504E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3714750"/>
          <a:ext cx="4181475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6" name="Document" r:id="rId5" imgW="3823716" imgH="1999488" progId="Word.Document.8">
                  <p:embed/>
                </p:oleObj>
              </mc:Choice>
              <mc:Fallback>
                <p:oleObj name="Document" r:id="rId5" imgW="3823716" imgH="1999488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714750"/>
                        <a:ext cx="4181475" cy="215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1" name="Text Box 5">
            <a:extLst>
              <a:ext uri="{FF2B5EF4-FFF2-40B4-BE49-F238E27FC236}">
                <a16:creationId xmlns:a16="http://schemas.microsoft.com/office/drawing/2014/main" id="{63FD6A14-5F29-4B43-9A2F-061406F99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095750"/>
            <a:ext cx="3443288" cy="976313"/>
          </a:xfrm>
          <a:prstGeom prst="rect">
            <a:avLst/>
          </a:prstGeom>
          <a:solidFill>
            <a:srgbClr val="CCCCFF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Rules Discovered: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b="0">
                <a:latin typeface="Times New Roman" panose="02020603050405020304" pitchFamily="18" charset="0"/>
              </a:rPr>
              <a:t>    </a:t>
            </a: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{Milk} --&gt; {Coke}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800">
                <a:solidFill>
                  <a:srgbClr val="CC0000"/>
                </a:solidFill>
                <a:latin typeface="Tahoma" panose="020B0604030504040204" pitchFamily="34" charset="0"/>
              </a:rPr>
              <a:t>    {Diaper, Milk} --&gt; {Beer}</a:t>
            </a:r>
            <a:endParaRPr lang="en-US" altLang="en-US" sz="2400" b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E705327-FEC0-485B-93CF-F1949EAB9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10600" cy="1143000"/>
          </a:xfrm>
        </p:spPr>
        <p:txBody>
          <a:bodyPr/>
          <a:lstStyle/>
          <a:p>
            <a:r>
              <a:rPr lang="en-US" altLang="en-US" dirty="0"/>
              <a:t>Association Analysis: Applications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E036010-44B7-4EDF-97D0-D871B513D9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10600" cy="4525963"/>
          </a:xfrm>
        </p:spPr>
        <p:txBody>
          <a:bodyPr/>
          <a:lstStyle/>
          <a:p>
            <a:r>
              <a:rPr lang="en-US" altLang="en-US" dirty="0"/>
              <a:t>Market-basket analysis</a:t>
            </a:r>
          </a:p>
          <a:p>
            <a:pPr lvl="1"/>
            <a:r>
              <a:rPr lang="en-US" altLang="en-US" sz="2400" dirty="0"/>
              <a:t>Rules are used for sales promotion, shelf management, and inventory management</a:t>
            </a:r>
          </a:p>
          <a:p>
            <a:pPr lvl="4"/>
            <a:endParaRPr lang="en-US" altLang="en-US" sz="2400" dirty="0"/>
          </a:p>
          <a:p>
            <a:r>
              <a:rPr lang="en-US" altLang="en-US" dirty="0"/>
              <a:t>Telecommunication alarm diagnosis</a:t>
            </a:r>
          </a:p>
          <a:p>
            <a:pPr lvl="1"/>
            <a:r>
              <a:rPr lang="en-US" altLang="en-US" sz="2400" dirty="0"/>
              <a:t>Rules are used to find combination of alarms that occur together frequently in the same time period</a:t>
            </a:r>
          </a:p>
          <a:p>
            <a:pPr lvl="4"/>
            <a:endParaRPr lang="en-US" altLang="en-US" sz="2400" dirty="0"/>
          </a:p>
          <a:p>
            <a:r>
              <a:rPr lang="en-US" altLang="en-US" dirty="0"/>
              <a:t>Medical Informatics</a:t>
            </a:r>
          </a:p>
          <a:p>
            <a:pPr lvl="1"/>
            <a:r>
              <a:rPr lang="en-US" altLang="en-US" sz="2400" dirty="0"/>
              <a:t>Rules are used to find combination of patient symptoms and test results associated with certain diseases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92398-1B27-4D28-A11E-B92386DC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14247"/>
            <a:ext cx="6019800" cy="321516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40964" name="Slide Number Placeholder 6">
            <a:extLst>
              <a:ext uri="{FF2B5EF4-FFF2-40B4-BE49-F238E27FC236}">
                <a16:creationId xmlns:a16="http://schemas.microsoft.com/office/drawing/2014/main" id="{A66850E6-42A8-42F8-8DE0-9D2BE6EF5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1AF0C38-06AE-4DAD-9F82-5E2F1D85B53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>
            <a:extLst>
              <a:ext uri="{FF2B5EF4-FFF2-40B4-BE49-F238E27FC236}">
                <a16:creationId xmlns:a16="http://schemas.microsoft.com/office/drawing/2014/main" id="{D664315A-182F-4F99-B952-78AD1D42D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03425"/>
            <a:ext cx="8153400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DA32D-7133-4020-A57A-E9D1544E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630" y="6383338"/>
            <a:ext cx="5976769" cy="374650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43018" name="Slide Number Placeholder 3">
            <a:extLst>
              <a:ext uri="{FF2B5EF4-FFF2-40B4-BE49-F238E27FC236}">
                <a16:creationId xmlns:a16="http://schemas.microsoft.com/office/drawing/2014/main" id="{5D2F5EA4-4323-43BA-A9C7-D4BDED0B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E1799CA-1709-401A-8FF3-E0A939B562D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EC40810-64CB-48EC-B010-B945108B07A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371600"/>
            <a:ext cx="8229600" cy="4754563"/>
          </a:xfrm>
        </p:spPr>
        <p:txBody>
          <a:bodyPr/>
          <a:lstStyle/>
          <a:p>
            <a:r>
              <a:rPr lang="en-US" altLang="zh-CN" sz="2400" dirty="0">
                <a:ea typeface="SimSun" panose="02010600030101010101" pitchFamily="2" charset="-122"/>
              </a:rPr>
              <a:t>An Example Subspace Differential </a:t>
            </a:r>
            <a:r>
              <a:rPr lang="en-US" altLang="zh-CN" sz="2400" dirty="0" err="1">
                <a:ea typeface="SimSun" panose="02010600030101010101" pitchFamily="2" charset="-122"/>
              </a:rPr>
              <a:t>Coexpression</a:t>
            </a:r>
            <a:r>
              <a:rPr lang="en-US" altLang="zh-CN" sz="2400" dirty="0">
                <a:ea typeface="SimSun" panose="02010600030101010101" pitchFamily="2" charset="-122"/>
              </a:rPr>
              <a:t> Pattern from lung cancer dataset</a:t>
            </a:r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sz="1600" dirty="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 dirty="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 dirty="0">
              <a:ea typeface="SimSun" panose="02010600030101010101" pitchFamily="2" charset="-122"/>
            </a:endParaRPr>
          </a:p>
          <a:p>
            <a:pPr>
              <a:buFontTx/>
              <a:buNone/>
            </a:pPr>
            <a:endParaRPr lang="en-US" altLang="zh-CN" sz="1600" dirty="0">
              <a:ea typeface="SimSun" panose="02010600030101010101" pitchFamily="2" charset="-122"/>
            </a:endParaRPr>
          </a:p>
          <a:p>
            <a:pPr>
              <a:buFontTx/>
              <a:buNone/>
            </a:pPr>
            <a:r>
              <a:rPr lang="en-US" altLang="zh-CN" sz="1800" dirty="0">
                <a:ea typeface="SimSun" panose="02010600030101010101" pitchFamily="2" charset="-122"/>
              </a:rPr>
              <a:t>Enriched with the TNF/NFB signaling pathway</a:t>
            </a:r>
          </a:p>
          <a:p>
            <a:pPr>
              <a:buFontTx/>
              <a:buNone/>
            </a:pPr>
            <a:r>
              <a:rPr lang="en-US" altLang="zh-CN" sz="1800" dirty="0">
                <a:ea typeface="SimSun" panose="02010600030101010101" pitchFamily="2" charset="-122"/>
              </a:rPr>
              <a:t>which is well-known to be related to lung cancer</a:t>
            </a:r>
          </a:p>
          <a:p>
            <a:pPr>
              <a:buFontTx/>
              <a:buNone/>
            </a:pPr>
            <a:r>
              <a:rPr lang="en-US" altLang="zh-CN" sz="1800" dirty="0">
                <a:ea typeface="SimSun" panose="02010600030101010101" pitchFamily="2" charset="-122"/>
              </a:rPr>
              <a:t>P-value: 1.4*10</a:t>
            </a:r>
            <a:r>
              <a:rPr lang="en-US" altLang="zh-CN" sz="1800" baseline="30000" dirty="0">
                <a:ea typeface="SimSun" panose="02010600030101010101" pitchFamily="2" charset="-122"/>
              </a:rPr>
              <a:t>-5</a:t>
            </a:r>
            <a:r>
              <a:rPr lang="en-US" altLang="zh-CN" sz="1800" dirty="0">
                <a:ea typeface="SimSun" panose="02010600030101010101" pitchFamily="2" charset="-122"/>
              </a:rPr>
              <a:t> (6/10 overlap with the pathway) </a:t>
            </a:r>
          </a:p>
          <a:p>
            <a:pPr>
              <a:buFontTx/>
              <a:buNone/>
            </a:pPr>
            <a:endParaRPr lang="en-US" altLang="zh-CN" sz="1600" dirty="0">
              <a:ea typeface="SimSun" panose="02010600030101010101" pitchFamily="2" charset="-122"/>
            </a:endParaRPr>
          </a:p>
          <a:p>
            <a:endParaRPr lang="en-US" altLang="zh-CN" sz="1600" dirty="0">
              <a:ea typeface="SimSun" panose="02010600030101010101" pitchFamily="2" charset="-122"/>
            </a:endParaRPr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AE34B7FF-261E-417E-96B3-801203CE4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19812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 Box 7">
            <a:extLst>
              <a:ext uri="{FF2B5EF4-FFF2-40B4-BE49-F238E27FC236}">
                <a16:creationId xmlns:a16="http://schemas.microsoft.com/office/drawing/2014/main" id="{FA6859C8-563B-4313-BB5B-6DC195702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092825"/>
            <a:ext cx="2438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>
                <a:ea typeface="SimSun" panose="02010600030101010101" pitchFamily="2" charset="-122"/>
              </a:rPr>
              <a:t>[Fang et al PSB 2010]</a:t>
            </a:r>
            <a:endParaRPr lang="en-US" altLang="zh-CN" sz="1600">
              <a:solidFill>
                <a:srgbClr val="C00000"/>
              </a:solidFill>
              <a:ea typeface="SimSun" panose="02010600030101010101" pitchFamily="2" charset="-122"/>
            </a:endParaRPr>
          </a:p>
        </p:txBody>
      </p:sp>
      <p:sp>
        <p:nvSpPr>
          <p:cNvPr id="43014" name="TextBox 8">
            <a:extLst>
              <a:ext uri="{FF2B5EF4-FFF2-40B4-BE49-F238E27FC236}">
                <a16:creationId xmlns:a16="http://schemas.microsoft.com/office/drawing/2014/main" id="{72415B55-E222-49BC-989A-AC455B6F2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601" y="1788318"/>
            <a:ext cx="315595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lvl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000" dirty="0">
                <a:solidFill>
                  <a:srgbClr val="0070C0"/>
                </a:solidFill>
                <a:ea typeface="SimSun" panose="02010600030101010101" pitchFamily="2" charset="-122"/>
              </a:rPr>
              <a:t>Three lung cancer datasets </a:t>
            </a:r>
            <a:r>
              <a:rPr lang="en-US" altLang="zh-CN" sz="1000" dirty="0">
                <a:solidFill>
                  <a:srgbClr val="0070C0"/>
                </a:solidFill>
                <a:ea typeface="SimSun" panose="02010600030101010101" pitchFamily="2" charset="-122"/>
              </a:rPr>
              <a:t>[</a:t>
            </a:r>
            <a:r>
              <a:rPr lang="en-US" altLang="zh-CN" sz="1000" dirty="0" err="1">
                <a:solidFill>
                  <a:srgbClr val="0070C0"/>
                </a:solidFill>
                <a:ea typeface="SimSun" panose="02010600030101010101" pitchFamily="2" charset="-122"/>
              </a:rPr>
              <a:t>Bhattacharjee</a:t>
            </a:r>
            <a:r>
              <a:rPr lang="en-US" altLang="zh-CN" sz="1000" dirty="0">
                <a:solidFill>
                  <a:srgbClr val="0070C0"/>
                </a:solidFill>
                <a:ea typeface="SimSun" panose="02010600030101010101" pitchFamily="2" charset="-122"/>
              </a:rPr>
              <a:t> et al. 2001], [</a:t>
            </a:r>
            <a:r>
              <a:rPr lang="en-US" altLang="zh-CN" sz="1000" dirty="0" err="1">
                <a:solidFill>
                  <a:srgbClr val="0070C0"/>
                </a:solidFill>
                <a:ea typeface="SimSun" panose="02010600030101010101" pitchFamily="2" charset="-122"/>
              </a:rPr>
              <a:t>Stearman</a:t>
            </a:r>
            <a:r>
              <a:rPr lang="en-US" altLang="zh-CN" sz="1000" dirty="0">
                <a:solidFill>
                  <a:srgbClr val="0070C0"/>
                </a:solidFill>
                <a:ea typeface="SimSun" panose="02010600030101010101" pitchFamily="2" charset="-122"/>
              </a:rPr>
              <a:t> et al. 2005], [Su et al. 2007]</a:t>
            </a:r>
            <a:endParaRPr lang="en-US" altLang="en-US" sz="1000" dirty="0">
              <a:solidFill>
                <a:srgbClr val="0070C0"/>
              </a:solidFill>
              <a:ea typeface="SimSun" panose="02010600030101010101" pitchFamily="2" charset="-122"/>
            </a:endParaRPr>
          </a:p>
        </p:txBody>
      </p:sp>
      <p:sp>
        <p:nvSpPr>
          <p:cNvPr id="43015" name="Title 1">
            <a:extLst>
              <a:ext uri="{FF2B5EF4-FFF2-40B4-BE49-F238E27FC236}">
                <a16:creationId xmlns:a16="http://schemas.microsoft.com/office/drawing/2014/main" id="{F4578DF7-5B00-49E9-B074-9A5C322E5B61}"/>
              </a:ext>
            </a:extLst>
          </p:cNvPr>
          <p:cNvSpPr txBox="1">
            <a:spLocks/>
          </p:cNvSpPr>
          <p:nvPr/>
        </p:nvSpPr>
        <p:spPr bwMode="auto">
          <a:xfrm>
            <a:off x="228600" y="228600"/>
            <a:ext cx="8382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400"/>
              <a:t>Association Analysis: Applications</a:t>
            </a:r>
            <a:endParaRPr lang="en-US" altLang="en-US" sz="2400">
              <a:latin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623202C-F92F-4168-9283-D57C16F674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763000" cy="533400"/>
          </a:xfrm>
        </p:spPr>
        <p:txBody>
          <a:bodyPr/>
          <a:lstStyle/>
          <a:p>
            <a:pPr algn="ctr"/>
            <a:r>
              <a:rPr lang="en-US" altLang="en-US" dirty="0"/>
              <a:t>Deviation/Anomaly/Change Detection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F8265D6-024F-4C77-B631-9958F8E625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4800600" cy="5105400"/>
          </a:xfrm>
        </p:spPr>
        <p:txBody>
          <a:bodyPr/>
          <a:lstStyle/>
          <a:p>
            <a:r>
              <a:rPr lang="en-US" altLang="en-US" dirty="0"/>
              <a:t>Detect significant deviations from normal behavior</a:t>
            </a:r>
          </a:p>
          <a:p>
            <a:r>
              <a:rPr lang="en-US" altLang="en-US" dirty="0"/>
              <a:t>Applications:</a:t>
            </a:r>
          </a:p>
          <a:p>
            <a:pPr lvl="1"/>
            <a:r>
              <a:rPr lang="en-US" altLang="en-US" sz="1800" dirty="0"/>
              <a:t>Credit Card Fraud Detection</a:t>
            </a:r>
          </a:p>
          <a:p>
            <a:pPr lvl="1"/>
            <a:r>
              <a:rPr lang="en-US" altLang="en-US" sz="1800" dirty="0"/>
              <a:t>Network Intrusion </a:t>
            </a:r>
            <a:br>
              <a:rPr lang="en-US" altLang="en-US" sz="1800" dirty="0"/>
            </a:br>
            <a:r>
              <a:rPr lang="en-US" altLang="en-US" sz="1800" dirty="0"/>
              <a:t>Detection</a:t>
            </a:r>
          </a:p>
          <a:p>
            <a:pPr lvl="1"/>
            <a:r>
              <a:rPr lang="en-US" altLang="en-US" sz="1800" dirty="0"/>
              <a:t>Identify anomalous behavior from sensor networks for monitoring and surveillance.</a:t>
            </a:r>
          </a:p>
          <a:p>
            <a:pPr lvl="1"/>
            <a:r>
              <a:rPr lang="en-US" altLang="en-US" sz="1800" dirty="0"/>
              <a:t>Detecting changes in the global forest cover.</a:t>
            </a:r>
          </a:p>
          <a:p>
            <a:pPr lvl="1"/>
            <a:endParaRPr lang="en-US" altLang="en-US" sz="2000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CA319A8-240E-4927-A6A0-AC24748B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339391"/>
            <a:ext cx="5867400" cy="228600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45061" name="Slide Number Placeholder 15">
            <a:extLst>
              <a:ext uri="{FF2B5EF4-FFF2-40B4-BE49-F238E27FC236}">
                <a16:creationId xmlns:a16="http://schemas.microsoft.com/office/drawing/2014/main" id="{C3D744BA-A7FD-43F7-9565-3F8F60920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16A7442-B147-441A-B1EE-5061F196FDB5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45060" name="Group 5">
            <a:extLst>
              <a:ext uri="{FF2B5EF4-FFF2-40B4-BE49-F238E27FC236}">
                <a16:creationId xmlns:a16="http://schemas.microsoft.com/office/drawing/2014/main" id="{CE7B7E34-28C0-4873-9E41-2C136EF6FEAC}"/>
              </a:ext>
            </a:extLst>
          </p:cNvPr>
          <p:cNvGrpSpPr>
            <a:grpSpLocks/>
          </p:cNvGrpSpPr>
          <p:nvPr/>
        </p:nvGrpSpPr>
        <p:grpSpPr bwMode="auto">
          <a:xfrm>
            <a:off x="5727598" y="983428"/>
            <a:ext cx="2371725" cy="2228850"/>
            <a:chOff x="3648" y="2448"/>
            <a:chExt cx="2112" cy="1872"/>
          </a:xfrm>
        </p:grpSpPr>
        <p:pic>
          <p:nvPicPr>
            <p:cNvPr id="45066" name="Picture 6">
              <a:extLst>
                <a:ext uri="{FF2B5EF4-FFF2-40B4-BE49-F238E27FC236}">
                  <a16:creationId xmlns:a16="http://schemas.microsoft.com/office/drawing/2014/main" id="{3E938906-208B-4DF3-ABBE-91D593403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7" name="Oval 7">
              <a:extLst>
                <a:ext uri="{FF2B5EF4-FFF2-40B4-BE49-F238E27FC236}">
                  <a16:creationId xmlns:a16="http://schemas.microsoft.com/office/drawing/2014/main" id="{70569C17-923B-45D2-887F-184FC38F3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8" name="Oval 8">
              <a:extLst>
                <a:ext uri="{FF2B5EF4-FFF2-40B4-BE49-F238E27FC236}">
                  <a16:creationId xmlns:a16="http://schemas.microsoft.com/office/drawing/2014/main" id="{978C0706-3452-47B3-A924-F295F3446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69" name="Oval 9">
              <a:extLst>
                <a:ext uri="{FF2B5EF4-FFF2-40B4-BE49-F238E27FC236}">
                  <a16:creationId xmlns:a16="http://schemas.microsoft.com/office/drawing/2014/main" id="{C38B2708-6A5F-4066-9EE8-73887E025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0" name="Oval 10">
              <a:extLst>
                <a:ext uri="{FF2B5EF4-FFF2-40B4-BE49-F238E27FC236}">
                  <a16:creationId xmlns:a16="http://schemas.microsoft.com/office/drawing/2014/main" id="{706574F0-A5BC-4EC3-8C59-3069B2EA6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1" name="Rectangle 11">
              <a:extLst>
                <a:ext uri="{FF2B5EF4-FFF2-40B4-BE49-F238E27FC236}">
                  <a16:creationId xmlns:a16="http://schemas.microsoft.com/office/drawing/2014/main" id="{193C553B-CE51-4FFC-9035-B33762910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  <p:sp>
          <p:nvSpPr>
            <p:cNvPr id="45072" name="Rectangle 12">
              <a:extLst>
                <a:ext uri="{FF2B5EF4-FFF2-40B4-BE49-F238E27FC236}">
                  <a16:creationId xmlns:a16="http://schemas.microsoft.com/office/drawing/2014/main" id="{5F6B3359-D20A-4E7C-986C-1A2896511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5000"/>
                <a:buFont typeface="Monotype Sorts" pitchFamily="2" charset="2"/>
                <a:buChar char="l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100000"/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spcAft>
                  <a:spcPts val="400"/>
                </a:spcAft>
                <a:buClr>
                  <a:srgbClr val="0C7B9C"/>
                </a:buClr>
                <a:buSzPct val="70000"/>
                <a:buFont typeface="Wingdings" panose="05000000000000000000" pitchFamily="2" charset="2"/>
                <a:buChar char="u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altLang="en-US" sz="1400"/>
            </a:p>
          </p:txBody>
        </p:sp>
      </p:grpSp>
      <p:pic>
        <p:nvPicPr>
          <p:cNvPr id="4" name="modis_swath_640x480_jpg.wmv">
            <a:hlinkClick r:id="" action="ppaction://media"/>
            <a:extLst>
              <a:ext uri="{FF2B5EF4-FFF2-40B4-BE49-F238E27FC236}">
                <a16:creationId xmlns:a16="http://schemas.microsoft.com/office/drawing/2014/main" id="{034F82C3-EB4A-4F77-B343-31D9B139AF1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72000"/>
            <a:ext cx="17526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lobal Animation 2-28-2011.wmv">
            <a:hlinkClick r:id="" action="ppaction://media"/>
            <a:extLst>
              <a:ext uri="{FF2B5EF4-FFF2-40B4-BE49-F238E27FC236}">
                <a16:creationId xmlns:a16="http://schemas.microsoft.com/office/drawing/2014/main" id="{7A3E544E-2502-47B7-9405-335CF8207BC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81580"/>
            <a:ext cx="42672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5" name="click.wav"/>
          </p:stSnd>
        </p:sndAc>
      </p:transition>
    </mc:Choice>
    <mc:Fallback xmlns="">
      <p:transition spd="slow">
        <p:fade/>
        <p:sndAc>
          <p:stSnd>
            <p:snd r:embed="rId9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 nodeType="clickPar">
                      <p:stCondLst>
                        <p:cond delay="0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 nodeType="clickPar">
                      <p:stCondLst>
                        <p:cond delay="0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77" y="182276"/>
            <a:ext cx="3750023" cy="355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106" name="Title 1">
            <a:extLst>
              <a:ext uri="{FF2B5EF4-FFF2-40B4-BE49-F238E27FC236}">
                <a16:creationId xmlns:a16="http://schemas.microsoft.com/office/drawing/2014/main" id="{BCA71B78-80FE-4A52-B5DF-4F888626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Data Mining Motivating </a:t>
            </a:r>
            <a:r>
              <a:rPr lang="en-US" altLang="en-US" dirty="0"/>
              <a:t>Challenges</a:t>
            </a:r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4D2BE912-BBF1-4D6B-B040-2F790F79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Scalability</a:t>
            </a:r>
          </a:p>
          <a:p>
            <a:endParaRPr lang="en-US" altLang="en-US" dirty="0"/>
          </a:p>
          <a:p>
            <a:r>
              <a:rPr lang="en-US" altLang="en-US" dirty="0"/>
              <a:t>High Dimensionality</a:t>
            </a:r>
          </a:p>
          <a:p>
            <a:endParaRPr lang="en-US" altLang="en-US" dirty="0"/>
          </a:p>
          <a:p>
            <a:r>
              <a:rPr lang="en-US" altLang="en-US" dirty="0"/>
              <a:t>Heterogeneous and Complex Data</a:t>
            </a:r>
          </a:p>
          <a:p>
            <a:endParaRPr lang="en-US" altLang="en-US" dirty="0"/>
          </a:p>
          <a:p>
            <a:r>
              <a:rPr lang="en-US" altLang="en-US" dirty="0"/>
              <a:t>Data Ownership and Distribution</a:t>
            </a:r>
          </a:p>
          <a:p>
            <a:endParaRPr lang="en-US" altLang="en-US" dirty="0"/>
          </a:p>
          <a:p>
            <a:r>
              <a:rPr lang="en-US" altLang="en-US" dirty="0"/>
              <a:t>Non-traditional Analysis</a:t>
            </a:r>
          </a:p>
          <a:p>
            <a:endParaRPr lang="en-US" alt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2F14B87-22E7-4228-83D1-5ED67187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666" y="6324600"/>
            <a:ext cx="6061934" cy="3810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Adapted and </a:t>
            </a:r>
            <a:r>
              <a:rPr lang="en-US" sz="1800" dirty="0" err="1" smtClean="0"/>
              <a:t>redisigned</a:t>
            </a:r>
            <a:r>
              <a:rPr lang="en-US" sz="1800" dirty="0" smtClean="0"/>
              <a:t> by prof. G. Chuiko, 2024</a:t>
            </a:r>
            <a:endParaRPr lang="en-US" sz="1800" dirty="0"/>
          </a:p>
        </p:txBody>
      </p:sp>
      <p:sp>
        <p:nvSpPr>
          <p:cNvPr id="47108" name="Slide Number Placeholder 8">
            <a:extLst>
              <a:ext uri="{FF2B5EF4-FFF2-40B4-BE49-F238E27FC236}">
                <a16:creationId xmlns:a16="http://schemas.microsoft.com/office/drawing/2014/main" id="{D1BCAE31-7E63-401E-BA0F-ED4B6EDE6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2812818-4E42-4C67-82FC-E64CE939FA0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2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244096-3238-4015-A1F9-2D711876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172200"/>
            <a:ext cx="6019800" cy="457200"/>
          </a:xfrm>
        </p:spPr>
        <p:txBody>
          <a:bodyPr/>
          <a:lstStyle/>
          <a:p>
            <a:pPr>
              <a:defRPr/>
            </a:pPr>
            <a:r>
              <a:rPr lang="en-US" sz="1800" smtClean="0"/>
              <a:t>Adapted and redisigned by prof. G. Chuiko, 2024</a:t>
            </a:r>
            <a:endParaRPr lang="en-US" sz="1800" dirty="0"/>
          </a:p>
        </p:txBody>
      </p:sp>
      <p:sp>
        <p:nvSpPr>
          <p:cNvPr id="7178" name="Slide Number Placeholder 3">
            <a:extLst>
              <a:ext uri="{FF2B5EF4-FFF2-40B4-BE49-F238E27FC236}">
                <a16:creationId xmlns:a16="http://schemas.microsoft.com/office/drawing/2014/main" id="{DF4EEAD4-1532-4732-A436-B82FC09B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6D6AA49-5BDD-4CDA-BADB-D1622C2C843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32F86576-2D13-40B3-AC55-D0A85EE7B2F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0"/>
            <a:ext cx="8763000" cy="838200"/>
          </a:xfrm>
        </p:spPr>
        <p:txBody>
          <a:bodyPr/>
          <a:lstStyle/>
          <a:p>
            <a:pPr eaLnBrk="1" hangingPunct="1"/>
            <a:r>
              <a:rPr lang="en-US" altLang="en-US"/>
              <a:t>Why Data Mining? Commercial Viewpoint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A586BA17-039E-42B4-8D34-ABEB2D64829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4450" y="1447800"/>
            <a:ext cx="83185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Lots of data is being collected </a:t>
            </a:r>
            <a:br>
              <a:rPr lang="en-US" altLang="en-US" sz="2400" dirty="0"/>
            </a:br>
            <a:r>
              <a:rPr lang="en-US" altLang="en-US" sz="2400" dirty="0"/>
              <a:t>and warehoused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Google has Peta Bytes of web data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Facebook has billions of active users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purchases at </a:t>
            </a:r>
            <a:r>
              <a:rPr lang="en-US" altLang="en-US" sz="2000" dirty="0" smtClean="0"/>
              <a:t>the department</a:t>
            </a:r>
            <a:r>
              <a:rPr lang="en-US" altLang="en-US" sz="2000" dirty="0"/>
              <a:t>/</a:t>
            </a:r>
            <a:br>
              <a:rPr lang="en-US" altLang="en-US" sz="2000" dirty="0"/>
            </a:br>
            <a:r>
              <a:rPr lang="en-US" altLang="en-US" sz="2000" dirty="0"/>
              <a:t>grocery stores, e-commerce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 Amazon handles millions of visits/day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Bank/Credit Card transactions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Computers have become cheaper and more powerful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Competitive Pressure is Strong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Provide better, customized services for an edge (e.g. in Customer Relationship Management)</a:t>
            </a:r>
          </a:p>
        </p:txBody>
      </p:sp>
      <p:pic>
        <p:nvPicPr>
          <p:cNvPr id="7172" name="Picture 7">
            <a:extLst>
              <a:ext uri="{FF2B5EF4-FFF2-40B4-BE49-F238E27FC236}">
                <a16:creationId xmlns:a16="http://schemas.microsoft.com/office/drawing/2014/main" id="{DF67B5B6-C40F-4CB2-A711-825C0EE46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057400"/>
            <a:ext cx="1200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8">
            <a:extLst>
              <a:ext uri="{FF2B5EF4-FFF2-40B4-BE49-F238E27FC236}">
                <a16:creationId xmlns:a16="http://schemas.microsoft.com/office/drawing/2014/main" id="{FC6D9ED6-D5B1-4E42-BE1A-B9467A12C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09800"/>
            <a:ext cx="14287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9">
            <a:extLst>
              <a:ext uri="{FF2B5EF4-FFF2-40B4-BE49-F238E27FC236}">
                <a16:creationId xmlns:a16="http://schemas.microsoft.com/office/drawing/2014/main" id="{19DB2FE5-E737-4AAC-AD98-5C67EB89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997200"/>
            <a:ext cx="11430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10">
            <a:extLst>
              <a:ext uri="{FF2B5EF4-FFF2-40B4-BE49-F238E27FC236}">
                <a16:creationId xmlns:a16="http://schemas.microsoft.com/office/drawing/2014/main" id="{2D1AA9E5-31A9-497B-9227-19AEB3833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50" y="2906713"/>
            <a:ext cx="1143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8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5A88FC-7631-4D32-BEAD-65F1A4B2D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907" y="6361112"/>
            <a:ext cx="5980617" cy="420688"/>
          </a:xfrm>
        </p:spPr>
        <p:txBody>
          <a:bodyPr/>
          <a:lstStyle/>
          <a:p>
            <a:pPr>
              <a:defRPr/>
            </a:pPr>
            <a:r>
              <a:rPr lang="en-US" sz="1800" smtClean="0"/>
              <a:t>Adapted and redisigned by prof. G. Chuiko, 2024</a:t>
            </a:r>
            <a:endParaRPr lang="en-US" sz="1800" dirty="0"/>
          </a:p>
        </p:txBody>
      </p:sp>
      <p:sp>
        <p:nvSpPr>
          <p:cNvPr id="9225" name="Slide Number Placeholder 3">
            <a:extLst>
              <a:ext uri="{FF2B5EF4-FFF2-40B4-BE49-F238E27FC236}">
                <a16:creationId xmlns:a16="http://schemas.microsoft.com/office/drawing/2014/main" id="{C8E0C3D8-BE86-4926-885E-E7FC3F19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F4C9FEC-5FBE-4EAC-9A43-0A8AE0AA6A1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9218" name="Rectangle 12">
            <a:extLst>
              <a:ext uri="{FF2B5EF4-FFF2-40B4-BE49-F238E27FC236}">
                <a16:creationId xmlns:a16="http://schemas.microsoft.com/office/drawing/2014/main" id="{49EA67DF-C988-4239-9F4A-720B439CC19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228600"/>
            <a:ext cx="8915400" cy="609600"/>
          </a:xfrm>
        </p:spPr>
        <p:txBody>
          <a:bodyPr lIns="0" rIns="0"/>
          <a:lstStyle/>
          <a:p>
            <a:pPr eaLnBrk="1" hangingPunct="1"/>
            <a:r>
              <a:rPr lang="en-US" altLang="en-US" dirty="0"/>
              <a:t>Why Data Mining? Scientific Viewpoint</a:t>
            </a:r>
          </a:p>
        </p:txBody>
      </p:sp>
      <p:sp>
        <p:nvSpPr>
          <p:cNvPr id="9219" name="Rectangle 13">
            <a:extLst>
              <a:ext uri="{FF2B5EF4-FFF2-40B4-BE49-F238E27FC236}">
                <a16:creationId xmlns:a16="http://schemas.microsoft.com/office/drawing/2014/main" id="{FBB90E98-DC59-4675-AA1A-312ED67B891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371600"/>
            <a:ext cx="6553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Data collected and stored at </a:t>
            </a:r>
            <a:br>
              <a:rPr lang="en-US" altLang="en-US" sz="2000" dirty="0"/>
            </a:br>
            <a:r>
              <a:rPr lang="en-US" altLang="en-US" sz="2000" dirty="0"/>
              <a:t>enormous speeds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 dirty="0"/>
              <a:t>remote sensors on a satellite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600" dirty="0"/>
              <a:t> NASA EOSDIS archives over </a:t>
            </a:r>
            <a:br>
              <a:rPr lang="en-US" altLang="en-US" sz="1600" dirty="0"/>
            </a:br>
            <a:r>
              <a:rPr lang="en-US" altLang="en-US" sz="1600" dirty="0"/>
              <a:t>petabytes of earth science </a:t>
            </a:r>
            <a:r>
              <a:rPr lang="en-US" altLang="en-US" sz="1600" dirty="0" smtClean="0"/>
              <a:t>data/year </a:t>
            </a:r>
            <a:endParaRPr lang="en-US" altLang="en-US" sz="1600" dirty="0"/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 dirty="0"/>
              <a:t>telescopes scanning the skies</a:t>
            </a:r>
          </a:p>
          <a:p>
            <a:pPr lvl="2" eaLnBrk="1" hangingPunct="1">
              <a:lnSpc>
                <a:spcPct val="40000"/>
              </a:lnSpc>
              <a:spcBef>
                <a:spcPct val="40000"/>
              </a:spcBef>
            </a:pPr>
            <a:r>
              <a:rPr lang="en-US" altLang="en-US" sz="1600" dirty="0"/>
              <a:t> Sky survey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 dirty="0"/>
              <a:t>High-throughput biological data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000" dirty="0"/>
              <a:t>scientific simulations</a:t>
            </a:r>
            <a:r>
              <a:rPr lang="en-US" altLang="en-US" sz="2300" dirty="0"/>
              <a:t>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800" dirty="0"/>
              <a:t> </a:t>
            </a:r>
            <a:r>
              <a:rPr lang="en-US" altLang="en-US" sz="1600" dirty="0"/>
              <a:t>terabytes of data generated in a few hours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14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Data mining helps scientists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in automated analysis of massive datasets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In hypothesis formation</a:t>
            </a:r>
          </a:p>
        </p:txBody>
      </p:sp>
      <p:graphicFrame>
        <p:nvGraphicFramePr>
          <p:cNvPr id="9220" name="Object 14">
            <a:extLst>
              <a:ext uri="{FF2B5EF4-FFF2-40B4-BE49-F238E27FC236}">
                <a16:creationId xmlns:a16="http://schemas.microsoft.com/office/drawing/2014/main" id="{A3352EEA-C074-42EC-A9D8-34930CE75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4350" y="1363663"/>
          <a:ext cx="1822450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VISIO" r:id="rId5" imgW="2557272" imgH="1991868" progId="Visio.Drawing.11">
                  <p:embed/>
                </p:oleObj>
              </mc:Choice>
              <mc:Fallback>
                <p:oleObj name="VISIO" r:id="rId5" imgW="2557272" imgH="1991868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350" y="1363663"/>
                        <a:ext cx="1822450" cy="1414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5">
            <a:extLst>
              <a:ext uri="{FF2B5EF4-FFF2-40B4-BE49-F238E27FC236}">
                <a16:creationId xmlns:a16="http://schemas.microsoft.com/office/drawing/2014/main" id="{10E0B7A1-9624-4148-A605-5108D426E0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97688" y="3048000"/>
          <a:ext cx="2017712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" name="VISIO" r:id="rId7" imgW="2401824" imgH="1491996" progId="Visio.Drawing.11">
                  <p:embed/>
                </p:oleObj>
              </mc:Choice>
              <mc:Fallback>
                <p:oleObj name="VISIO" r:id="rId7" imgW="2401824" imgH="1491996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688" y="3048000"/>
                        <a:ext cx="2017712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2" name="Rectangle 16">
            <a:extLst>
              <a:ext uri="{FF2B5EF4-FFF2-40B4-BE49-F238E27FC236}">
                <a16:creationId xmlns:a16="http://schemas.microsoft.com/office/drawing/2014/main" id="{B9F25A9F-71BF-42DA-8D6A-24EDE113C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733800"/>
            <a:ext cx="5334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sp>
        <p:nvSpPr>
          <p:cNvPr id="9223" name="Rounded Rectangle 17">
            <a:extLst>
              <a:ext uri="{FF2B5EF4-FFF2-40B4-BE49-F238E27FC236}">
                <a16:creationId xmlns:a16="http://schemas.microsoft.com/office/drawing/2014/main" id="{E7C5F782-0613-4B83-91F4-C6780ED71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048000"/>
            <a:ext cx="5638800" cy="2971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Monotype Sorts" pitchFamily="2" charset="2"/>
              <a:buNone/>
            </a:pPr>
            <a:endParaRPr lang="en-US" altLang="en-US" sz="1400" b="0">
              <a:cs typeface="Arial" panose="020B0604020202020204" pitchFamily="34" charset="0"/>
            </a:endParaRPr>
          </a:p>
        </p:txBody>
      </p:sp>
      <p:pic>
        <p:nvPicPr>
          <p:cNvPr id="9227" name="Picture 21">
            <a:extLst>
              <a:ext uri="{FF2B5EF4-FFF2-40B4-BE49-F238E27FC236}">
                <a16:creationId xmlns:a16="http://schemas.microsoft.com/office/drawing/2014/main" id="{BE9753B5-A4D2-4495-8AA6-FE8CF079ED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1600"/>
            <a:ext cx="20574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8" name="Rectangle 1">
            <a:extLst>
              <a:ext uri="{FF2B5EF4-FFF2-40B4-BE49-F238E27FC236}">
                <a16:creationId xmlns:a16="http://schemas.microsoft.com/office/drawing/2014/main" id="{8D21B57B-F120-4FD0-B4B6-36BBD9B12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50" y="2743200"/>
            <a:ext cx="1968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fMRI Data from Brain</a:t>
            </a:r>
          </a:p>
        </p:txBody>
      </p:sp>
      <p:sp>
        <p:nvSpPr>
          <p:cNvPr id="9229" name="Rectangle 23">
            <a:extLst>
              <a:ext uri="{FF2B5EF4-FFF2-40B4-BE49-F238E27FC236}">
                <a16:creationId xmlns:a16="http://schemas.microsoft.com/office/drawing/2014/main" id="{BE841D5E-796B-4700-8A9E-EB5B4858C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1825" y="2700338"/>
            <a:ext cx="1589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Sky Survey Data</a:t>
            </a:r>
          </a:p>
        </p:txBody>
      </p:sp>
      <p:sp>
        <p:nvSpPr>
          <p:cNvPr id="9230" name="Rectangle 24">
            <a:extLst>
              <a:ext uri="{FF2B5EF4-FFF2-40B4-BE49-F238E27FC236}">
                <a16:creationId xmlns:a16="http://schemas.microsoft.com/office/drawing/2014/main" id="{5B81F741-915D-46AB-B9FE-4B6562FF8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3088" y="4648200"/>
            <a:ext cx="20843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Gene Expression Data</a:t>
            </a:r>
          </a:p>
        </p:txBody>
      </p:sp>
      <p:sp>
        <p:nvSpPr>
          <p:cNvPr id="9231" name="Rectangle 25">
            <a:extLst>
              <a:ext uri="{FF2B5EF4-FFF2-40B4-BE49-F238E27FC236}">
                <a16:creationId xmlns:a16="http://schemas.microsoft.com/office/drawing/2014/main" id="{6989077B-E746-4137-A19A-F4193F9A4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75" y="6262688"/>
            <a:ext cx="2689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/>
              <a:t>Surface Temperature of Earth</a:t>
            </a:r>
          </a:p>
        </p:txBody>
      </p:sp>
      <p:pic>
        <p:nvPicPr>
          <p:cNvPr id="9232" name="Picture 18" descr="http://im2.ezgif.com/tmp/ezgif-1403672989.gif">
            <a:extLst>
              <a:ext uri="{FF2B5EF4-FFF2-40B4-BE49-F238E27FC236}">
                <a16:creationId xmlns:a16="http://schemas.microsoft.com/office/drawing/2014/main" id="{1EBA2A2F-579A-4566-B62D-A2ED5D2281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5" y="5032412"/>
            <a:ext cx="24669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4" name="click.wav"/>
          </p:stSnd>
        </p:sndAc>
      </p:transition>
    </mc:Choice>
    <mc:Fallback xmlns="">
      <p:transition spd="slow">
        <p:fade/>
        <p:sndAc>
          <p:stSnd>
            <p:snd r:embed="rId11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073A3-3903-49CE-932E-9D242628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Adapted and redisigned by prof. G. Chuiko, 2024</a:t>
            </a:r>
            <a:endParaRPr lang="en-US"/>
          </a:p>
        </p:txBody>
      </p:sp>
      <p:sp>
        <p:nvSpPr>
          <p:cNvPr id="11269" name="Slide Number Placeholder 3">
            <a:extLst>
              <a:ext uri="{FF2B5EF4-FFF2-40B4-BE49-F238E27FC236}">
                <a16:creationId xmlns:a16="http://schemas.microsoft.com/office/drawing/2014/main" id="{91921E35-2084-462F-A5F9-F868EE83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67BC36F-03D6-4683-9A31-B0E786FC8D3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1266" name="Title 1">
            <a:extLst>
              <a:ext uri="{FF2B5EF4-FFF2-40B4-BE49-F238E27FC236}">
                <a16:creationId xmlns:a16="http://schemas.microsoft.com/office/drawing/2014/main" id="{3281A996-C624-43B6-83E7-70071D438B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991600" cy="990600"/>
          </a:xfrm>
        </p:spPr>
        <p:txBody>
          <a:bodyPr/>
          <a:lstStyle/>
          <a:p>
            <a:pPr algn="ctr"/>
            <a:r>
              <a:rPr lang="en-US" altLang="en-US" sz="3200" dirty="0"/>
              <a:t>Great opportunities to improve productivity in all walks of life</a:t>
            </a:r>
          </a:p>
        </p:txBody>
      </p:sp>
      <p:pic>
        <p:nvPicPr>
          <p:cNvPr id="11267" name="Picture 7">
            <a:extLst>
              <a:ext uri="{FF2B5EF4-FFF2-40B4-BE49-F238E27FC236}">
                <a16:creationId xmlns:a16="http://schemas.microsoft.com/office/drawing/2014/main" id="{4FB390E4-35B1-4C4C-856C-9E72A0337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143000"/>
            <a:ext cx="644366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1" name="Group 3">
            <a:extLst>
              <a:ext uri="{FF2B5EF4-FFF2-40B4-BE49-F238E27FC236}">
                <a16:creationId xmlns:a16="http://schemas.microsoft.com/office/drawing/2014/main" id="{87891BFF-A16E-49A3-BA5F-FAEB3CC59AEA}"/>
              </a:ext>
            </a:extLst>
          </p:cNvPr>
          <p:cNvGrpSpPr>
            <a:grpSpLocks/>
          </p:cNvGrpSpPr>
          <p:nvPr/>
        </p:nvGrpSpPr>
        <p:grpSpPr bwMode="auto">
          <a:xfrm>
            <a:off x="1481138" y="2286000"/>
            <a:ext cx="6443662" cy="4343400"/>
            <a:chOff x="338138" y="1143000"/>
            <a:chExt cx="8424862" cy="5410200"/>
          </a:xfrm>
        </p:grpSpPr>
        <p:pic>
          <p:nvPicPr>
            <p:cNvPr id="11272" name="Picture 4">
              <a:extLst>
                <a:ext uri="{FF2B5EF4-FFF2-40B4-BE49-F238E27FC236}">
                  <a16:creationId xmlns:a16="http://schemas.microsoft.com/office/drawing/2014/main" id="{946DBEEB-4D1F-4ED3-BD88-23D581B47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38" y="1143000"/>
              <a:ext cx="4233862" cy="535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3" name="Picture 5">
              <a:extLst>
                <a:ext uri="{FF2B5EF4-FFF2-40B4-BE49-F238E27FC236}">
                  <a16:creationId xmlns:a16="http://schemas.microsoft.com/office/drawing/2014/main" id="{1F69B285-4D15-46DD-BF36-41403D91C0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538" y="1143000"/>
              <a:ext cx="4081462" cy="541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096D05BC-B650-4840-99EE-B661ABC4C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533400"/>
          </a:xfrm>
        </p:spPr>
        <p:txBody>
          <a:bodyPr/>
          <a:lstStyle/>
          <a:p>
            <a:pPr algn="ctr"/>
            <a:r>
              <a:rPr lang="en-US" altLang="en-US" sz="2400" dirty="0"/>
              <a:t>Great Opportunities to Solve Society’s Major Problems</a:t>
            </a:r>
            <a:endParaRPr lang="en-US" altLang="en-US" sz="2800" dirty="0"/>
          </a:p>
        </p:txBody>
      </p:sp>
      <p:pic>
        <p:nvPicPr>
          <p:cNvPr id="13321" name="Content Placeholder 13" descr="basf-949686-plant-biotechnology-lg.jpg">
            <a:extLst>
              <a:ext uri="{FF2B5EF4-FFF2-40B4-BE49-F238E27FC236}">
                <a16:creationId xmlns:a16="http://schemas.microsoft.com/office/drawing/2014/main" id="{8D5054E0-4305-4602-A958-4609A8D70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840279"/>
            <a:ext cx="2667000" cy="199072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96AE8-F1EC-4E4C-96F8-3E51A2AF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292850"/>
            <a:ext cx="5981700" cy="354461"/>
          </a:xfrm>
        </p:spPr>
        <p:txBody>
          <a:bodyPr/>
          <a:lstStyle/>
          <a:p>
            <a:pPr>
              <a:defRPr/>
            </a:pPr>
            <a:r>
              <a:rPr lang="en-US" sz="1600" dirty="0" smtClean="0"/>
              <a:t>Adapted and </a:t>
            </a:r>
            <a:r>
              <a:rPr lang="en-US" sz="1600" dirty="0" err="1" smtClean="0"/>
              <a:t>redisigned</a:t>
            </a:r>
            <a:r>
              <a:rPr lang="en-US" sz="1600" dirty="0" smtClean="0"/>
              <a:t> by prof. G. Chuiko, 2024</a:t>
            </a:r>
            <a:endParaRPr lang="en-US" sz="1600" dirty="0"/>
          </a:p>
        </p:txBody>
      </p:sp>
      <p:sp>
        <p:nvSpPr>
          <p:cNvPr id="13325" name="Slide Number Placeholder 3">
            <a:extLst>
              <a:ext uri="{FF2B5EF4-FFF2-40B4-BE49-F238E27FC236}">
                <a16:creationId xmlns:a16="http://schemas.microsoft.com/office/drawing/2014/main" id="{45AEEBEB-38FF-47B5-B0C5-66D512F58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EC0D1C3-C34A-4B73-B961-D99B1C3BF7C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AC0D4CFF-E499-42C5-9129-19EB22EA3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1" y="929879"/>
            <a:ext cx="32004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7" descr="http://countrylivingoffgrid.com/resources/aboutus_image.jpg">
            <a:extLst>
              <a:ext uri="{FF2B5EF4-FFF2-40B4-BE49-F238E27FC236}">
                <a16:creationId xmlns:a16="http://schemas.microsoft.com/office/drawing/2014/main" id="{76E91D3F-B938-428F-9F1E-C43805805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01" y="3639689"/>
            <a:ext cx="3276600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9">
            <a:extLst>
              <a:ext uri="{FF2B5EF4-FFF2-40B4-BE49-F238E27FC236}">
                <a16:creationId xmlns:a16="http://schemas.microsoft.com/office/drawing/2014/main" id="{2FB4E508-8105-4F5C-ABA7-DC2448DC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3"/>
          <a:stretch>
            <a:fillRect/>
          </a:stretch>
        </p:blipFill>
        <p:spPr bwMode="auto">
          <a:xfrm>
            <a:off x="5105400" y="1181100"/>
            <a:ext cx="3505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9">
            <a:extLst>
              <a:ext uri="{FF2B5EF4-FFF2-40B4-BE49-F238E27FC236}">
                <a16:creationId xmlns:a16="http://schemas.microsoft.com/office/drawing/2014/main" id="{6DF707D8-3EB7-4467-97D3-8CA515DE1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2947193"/>
            <a:ext cx="3937276" cy="33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cs typeface="Arial" panose="020B0604020202020204" pitchFamily="34" charset="0"/>
              </a:rPr>
              <a:t>Improving health care and reducing costs</a:t>
            </a:r>
          </a:p>
        </p:txBody>
      </p:sp>
      <p:sp>
        <p:nvSpPr>
          <p:cNvPr id="13319" name="TextBox 10">
            <a:extLst>
              <a:ext uri="{FF2B5EF4-FFF2-40B4-BE49-F238E27FC236}">
                <a16:creationId xmlns:a16="http://schemas.microsoft.com/office/drawing/2014/main" id="{2C35FDE7-DBD5-400E-B856-73396D1E9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75" y="6019800"/>
            <a:ext cx="3238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Finding alternative/ green energy sources</a:t>
            </a:r>
          </a:p>
        </p:txBody>
      </p:sp>
      <p:sp>
        <p:nvSpPr>
          <p:cNvPr id="13320" name="TextBox 11">
            <a:extLst>
              <a:ext uri="{FF2B5EF4-FFF2-40B4-BE49-F238E27FC236}">
                <a16:creationId xmlns:a16="http://schemas.microsoft.com/office/drawing/2014/main" id="{C614942A-684D-46B7-8AF3-312ABB38A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267072"/>
            <a:ext cx="3765754" cy="33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600" dirty="0">
                <a:cs typeface="Arial" panose="020B0604020202020204" pitchFamily="34" charset="0"/>
              </a:rPr>
              <a:t>Predicting the impact of climate change</a:t>
            </a:r>
          </a:p>
        </p:txBody>
      </p:sp>
      <p:sp>
        <p:nvSpPr>
          <p:cNvPr id="13322" name="TextBox 14">
            <a:extLst>
              <a:ext uri="{FF2B5EF4-FFF2-40B4-BE49-F238E27FC236}">
                <a16:creationId xmlns:a16="http://schemas.microsoft.com/office/drawing/2014/main" id="{32ED71CB-1903-44B7-A104-8E2CA621B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5943600"/>
            <a:ext cx="264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Reducing hunger and poverty by </a:t>
            </a:r>
          </a:p>
          <a:p>
            <a:pPr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>
                <a:cs typeface="Arial" panose="020B0604020202020204" pitchFamily="34" charset="0"/>
              </a:rPr>
              <a:t>increasing agriculture production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8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>
            <a:extLst>
              <a:ext uri="{FF2B5EF4-FFF2-40B4-BE49-F238E27FC236}">
                <a16:creationId xmlns:a16="http://schemas.microsoft.com/office/drawing/2014/main" id="{A1DEDB1C-84DC-488B-A581-422282A00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3200" y="228600"/>
            <a:ext cx="8280400" cy="533400"/>
          </a:xfrm>
        </p:spPr>
        <p:txBody>
          <a:bodyPr/>
          <a:lstStyle/>
          <a:p>
            <a:pPr algn="ctr"/>
            <a:r>
              <a:rPr lang="en-US" altLang="en-US" dirty="0"/>
              <a:t>What is Data Mining?</a:t>
            </a:r>
          </a:p>
        </p:txBody>
      </p:sp>
      <p:sp>
        <p:nvSpPr>
          <p:cNvPr id="15363" name="Rectangle 4">
            <a:extLst>
              <a:ext uri="{FF2B5EF4-FFF2-40B4-BE49-F238E27FC236}">
                <a16:creationId xmlns:a16="http://schemas.microsoft.com/office/drawing/2014/main" id="{826A16C9-8D91-4BD0-A32C-608442D90F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6050" y="812903"/>
            <a:ext cx="8394700" cy="5029200"/>
          </a:xfrm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altLang="en-US" sz="3200" dirty="0" smtClean="0"/>
              <a:t>Some </a:t>
            </a:r>
            <a:r>
              <a:rPr lang="en-US" altLang="en-US" sz="3200" dirty="0"/>
              <a:t>Definitions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 dirty="0"/>
              <a:t>Non-trivial extraction of implicit, previously unknown and potentially useful information from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altLang="en-US" sz="2400" dirty="0"/>
              <a:t>Exploration &amp; analysis, by automatic or semi-automatic means, of large quantities of data in order to discover </a:t>
            </a:r>
            <a:br>
              <a:rPr lang="en-US" altLang="en-US" sz="2400" dirty="0"/>
            </a:br>
            <a:r>
              <a:rPr lang="en-US" altLang="en-US" sz="2400" dirty="0"/>
              <a:t>meaningful patterns</a:t>
            </a:r>
            <a:r>
              <a:rPr lang="en-US" altLang="en-US" sz="2400" b="1" dirty="0"/>
              <a:t> </a:t>
            </a:r>
            <a:br>
              <a:rPr lang="en-US" altLang="en-US" sz="2400" b="1" dirty="0"/>
            </a:br>
            <a:endParaRPr lang="en-US" altLang="en-US" sz="2400" b="1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6E019E-4F35-4821-A47C-71728325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248400"/>
            <a:ext cx="5943600" cy="381000"/>
          </a:xfrm>
        </p:spPr>
        <p:txBody>
          <a:bodyPr/>
          <a:lstStyle/>
          <a:p>
            <a:pPr>
              <a:defRPr/>
            </a:pPr>
            <a:r>
              <a:rPr lang="en-US" sz="1800" smtClean="0"/>
              <a:t>Adapted and redisigned by prof. G. Chuiko, 2024</a:t>
            </a:r>
            <a:endParaRPr lang="en-US" sz="1800" dirty="0"/>
          </a:p>
        </p:txBody>
      </p:sp>
      <p:sp>
        <p:nvSpPr>
          <p:cNvPr id="15365" name="Slide Number Placeholder 7">
            <a:extLst>
              <a:ext uri="{FF2B5EF4-FFF2-40B4-BE49-F238E27FC236}">
                <a16:creationId xmlns:a16="http://schemas.microsoft.com/office/drawing/2014/main" id="{1B010F30-B5F3-4B64-B790-BDE53D37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67D73FF-362E-4C0C-90A7-86AEF3422F1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5364" name="Picture 8">
            <a:extLst>
              <a:ext uri="{FF2B5EF4-FFF2-40B4-BE49-F238E27FC236}">
                <a16:creationId xmlns:a16="http://schemas.microsoft.com/office/drawing/2014/main" id="{A993B859-5AF4-4464-BEB1-380222F2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1" y="3331481"/>
            <a:ext cx="8876839" cy="2540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5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>
            <a:extLst>
              <a:ext uri="{FF2B5EF4-FFF2-40B4-BE49-F238E27FC236}">
                <a16:creationId xmlns:a16="http://schemas.microsoft.com/office/drawing/2014/main" id="{27DF4C6E-AACC-4463-8C78-B9631FCC10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839200" cy="5105400"/>
          </a:xfrm>
        </p:spPr>
        <p:txBody>
          <a:bodyPr/>
          <a:lstStyle/>
          <a:p>
            <a:r>
              <a:rPr lang="en-US" altLang="en-US" dirty="0" smtClean="0"/>
              <a:t>Data </a:t>
            </a:r>
            <a:r>
              <a:rPr lang="en-US" altLang="en-US" dirty="0"/>
              <a:t>mining draws ideas from machine learning/AI, pattern recognition, statistics, and database </a:t>
            </a:r>
            <a:r>
              <a:rPr lang="en-US" altLang="en-US" dirty="0" smtClean="0"/>
              <a:t>systems.</a:t>
            </a:r>
            <a:endParaRPr lang="en-US" altLang="en-US" sz="2400" dirty="0"/>
          </a:p>
          <a:p>
            <a:r>
              <a:rPr lang="en-US" altLang="en-US" sz="2400" dirty="0"/>
              <a:t>Traditional techniques may be unsuitable due to data that is</a:t>
            </a:r>
          </a:p>
          <a:p>
            <a:pPr lvl="1"/>
            <a:r>
              <a:rPr lang="en-US" altLang="en-US" sz="2200" dirty="0"/>
              <a:t>Large-scale</a:t>
            </a:r>
          </a:p>
          <a:p>
            <a:pPr lvl="1"/>
            <a:r>
              <a:rPr lang="en-US" altLang="en-US" sz="2200" dirty="0"/>
              <a:t>High dimensional</a:t>
            </a:r>
          </a:p>
          <a:p>
            <a:pPr lvl="1"/>
            <a:r>
              <a:rPr lang="en-US" altLang="en-US" sz="2200" dirty="0"/>
              <a:t>Heterogeneous</a:t>
            </a:r>
          </a:p>
          <a:p>
            <a:pPr lvl="1"/>
            <a:r>
              <a:rPr lang="en-US" altLang="en-US" sz="2200" dirty="0"/>
              <a:t>Complex</a:t>
            </a:r>
          </a:p>
          <a:p>
            <a:pPr lvl="1"/>
            <a:r>
              <a:rPr lang="en-US" altLang="en-US" sz="2200" dirty="0" smtClean="0"/>
              <a:t>Distributed</a:t>
            </a:r>
            <a:endParaRPr lang="en-US" altLang="en-US" sz="2200" dirty="0"/>
          </a:p>
        </p:txBody>
      </p:sp>
      <p:pic>
        <p:nvPicPr>
          <p:cNvPr id="17410" name="Picture 14">
            <a:extLst>
              <a:ext uri="{FF2B5EF4-FFF2-40B4-BE49-F238E27FC236}">
                <a16:creationId xmlns:a16="http://schemas.microsoft.com/office/drawing/2014/main" id="{C9D23FC4-ABA5-4B5E-87B5-45AB7535D77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"/>
          <a:stretch>
            <a:fillRect/>
          </a:stretch>
        </p:blipFill>
        <p:spPr bwMode="auto">
          <a:xfrm>
            <a:off x="3314700" y="2432120"/>
            <a:ext cx="5562600" cy="268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5">
            <a:extLst>
              <a:ext uri="{FF2B5EF4-FFF2-40B4-BE49-F238E27FC236}">
                <a16:creationId xmlns:a16="http://schemas.microsoft.com/office/drawing/2014/main" id="{F0661D9F-92C7-4A09-9F9E-55614639CC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280400" cy="533400"/>
          </a:xfrm>
        </p:spPr>
        <p:txBody>
          <a:bodyPr lIns="0" rIns="0"/>
          <a:lstStyle/>
          <a:p>
            <a:pPr algn="ctr"/>
            <a:r>
              <a:rPr lang="en-US" altLang="en-US" dirty="0"/>
              <a:t>Origins of Data Mining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C7893E-9FCD-484E-B237-6615CCFE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343684"/>
            <a:ext cx="6019800" cy="361916"/>
          </a:xfrm>
        </p:spPr>
        <p:txBody>
          <a:bodyPr/>
          <a:lstStyle/>
          <a:p>
            <a:pPr>
              <a:defRPr/>
            </a:pPr>
            <a:r>
              <a:rPr lang="en-US" sz="1800" smtClean="0"/>
              <a:t>Adapted and redisigned by prof. G. Chuiko, 2024</a:t>
            </a:r>
            <a:endParaRPr lang="en-US" sz="1800" dirty="0"/>
          </a:p>
        </p:txBody>
      </p:sp>
      <p:sp>
        <p:nvSpPr>
          <p:cNvPr id="17413" name="Slide Number Placeholder 7">
            <a:extLst>
              <a:ext uri="{FF2B5EF4-FFF2-40B4-BE49-F238E27FC236}">
                <a16:creationId xmlns:a16="http://schemas.microsoft.com/office/drawing/2014/main" id="{4EA73063-ADA6-4BA9-B007-BA4A34E6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198E79-1332-4CB1-8D9F-0FA3E10EEF9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200" y="5121345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A key component of the emerging field of data science and data-driven discovery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5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0B0DBDB-A1E7-4FDF-8FE9-404E057AA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1300" y="20461"/>
            <a:ext cx="8610600" cy="1143000"/>
          </a:xfrm>
        </p:spPr>
        <p:txBody>
          <a:bodyPr/>
          <a:lstStyle/>
          <a:p>
            <a:pPr algn="ctr"/>
            <a:r>
              <a:rPr lang="en-US" altLang="en-US" dirty="0"/>
              <a:t>Data Mining Tasks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E6C41CF-BE03-4BA4-A64A-5016EF5817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78800" cy="4171950"/>
          </a:xfrm>
        </p:spPr>
        <p:txBody>
          <a:bodyPr/>
          <a:lstStyle/>
          <a:p>
            <a:r>
              <a:rPr lang="en-US" altLang="en-US" dirty="0"/>
              <a:t>Prediction Methods</a:t>
            </a:r>
          </a:p>
          <a:p>
            <a:pPr lvl="1"/>
            <a:r>
              <a:rPr lang="en-US" altLang="en-US" sz="2400" dirty="0"/>
              <a:t>Use some variables to predict unknown or future values of other variables.</a:t>
            </a:r>
          </a:p>
          <a:p>
            <a:pPr lvl="2">
              <a:buFont typeface="Wingdings" panose="05000000000000000000" pitchFamily="2" charset="2"/>
              <a:buNone/>
            </a:pPr>
            <a:endParaRPr lang="en-US" altLang="en-US" sz="2400" dirty="0"/>
          </a:p>
          <a:p>
            <a:r>
              <a:rPr lang="en-US" altLang="en-US" dirty="0"/>
              <a:t>Description Methods</a:t>
            </a:r>
          </a:p>
          <a:p>
            <a:pPr lvl="1"/>
            <a:r>
              <a:rPr lang="en-US" altLang="en-US" sz="2400" dirty="0" smtClean="0"/>
              <a:t>Identify </a:t>
            </a:r>
            <a:r>
              <a:rPr lang="en-US" altLang="en-US" sz="2400" dirty="0"/>
              <a:t>patterns in the data that can be easily understood by humans</a:t>
            </a:r>
            <a:r>
              <a:rPr lang="en-US" altLang="en-US" sz="2400" dirty="0" smtClean="0"/>
              <a:t>.</a:t>
            </a:r>
            <a:endParaRPr lang="en-US" altLang="en-US" sz="24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32A3367-A631-47A3-949F-B559D8625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362" y="6237642"/>
            <a:ext cx="6040419" cy="351324"/>
          </a:xfrm>
        </p:spPr>
        <p:txBody>
          <a:bodyPr/>
          <a:lstStyle/>
          <a:p>
            <a:pPr>
              <a:defRPr/>
            </a:pPr>
            <a:r>
              <a:rPr lang="en-US" sz="1800" smtClean="0"/>
              <a:t>Adapted and redisigned by prof. G. Chuiko, 2024</a:t>
            </a:r>
            <a:endParaRPr lang="en-US" sz="1800" dirty="0"/>
          </a:p>
        </p:txBody>
      </p:sp>
      <p:sp>
        <p:nvSpPr>
          <p:cNvPr id="19461" name="Slide Number Placeholder 7">
            <a:extLst>
              <a:ext uri="{FF2B5EF4-FFF2-40B4-BE49-F238E27FC236}">
                <a16:creationId xmlns:a16="http://schemas.microsoft.com/office/drawing/2014/main" id="{23E6CCB8-53A3-4ACA-B6DF-B5514C0F7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320D22-9F98-42E8-87A1-D1AB43BEB86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B8EC8135-3EF8-40B5-96D7-252D027D0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973763"/>
            <a:ext cx="513556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200" b="0">
                <a:latin typeface="Times New Roman" panose="02020603050405020304" pitchFamily="18" charset="0"/>
              </a:rPr>
              <a:t>From [Fayyad, et.al.] Advances in Knowledge Discovery and Data Mining, 1996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  <p:sndAc>
          <p:stSnd>
            <p:snd r:embed="rId3" name="click.wav"/>
          </p:stSnd>
        </p:sndAc>
      </p:transition>
    </mc:Choice>
    <mc:Fallback xmlns="">
      <p:transition spd="slow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epingWillowintheFog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Тема 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dicine Research by Slidesgo">
  <a:themeElements>
    <a:clrScheme name="Simple Light">
      <a:dk1>
        <a:srgbClr val="2B394A"/>
      </a:dk1>
      <a:lt1>
        <a:srgbClr val="FFFFFF"/>
      </a:lt1>
      <a:dk2>
        <a:srgbClr val="35A9E0"/>
      </a:dk2>
      <a:lt2>
        <a:srgbClr val="136D97"/>
      </a:lt2>
      <a:accent1>
        <a:srgbClr val="80D3FA"/>
      </a:accent1>
      <a:accent2>
        <a:srgbClr val="2B5264"/>
      </a:accent2>
      <a:accent3>
        <a:srgbClr val="0EA6EE"/>
      </a:accent3>
      <a:accent4>
        <a:srgbClr val="174155"/>
      </a:accent4>
      <a:accent5>
        <a:srgbClr val="58C9FF"/>
      </a:accent5>
      <a:accent6>
        <a:srgbClr val="80D3FA"/>
      </a:accent6>
      <a:hlink>
        <a:srgbClr val="2B394A"/>
      </a:hlink>
      <a:folHlink>
        <a:srgbClr val="0097A7"/>
      </a:folHlink>
    </a:clrScheme>
    <a:fontScheme name="Офіс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Medicine Research by Slidesgo">
  <a:themeElements>
    <a:clrScheme name="Simple Light">
      <a:dk1>
        <a:srgbClr val="2B394A"/>
      </a:dk1>
      <a:lt1>
        <a:srgbClr val="FFFFFF"/>
      </a:lt1>
      <a:dk2>
        <a:srgbClr val="35A9E0"/>
      </a:dk2>
      <a:lt2>
        <a:srgbClr val="136D97"/>
      </a:lt2>
      <a:accent1>
        <a:srgbClr val="80D3FA"/>
      </a:accent1>
      <a:accent2>
        <a:srgbClr val="2B5264"/>
      </a:accent2>
      <a:accent3>
        <a:srgbClr val="0EA6EE"/>
      </a:accent3>
      <a:accent4>
        <a:srgbClr val="174155"/>
      </a:accent4>
      <a:accent5>
        <a:srgbClr val="58C9FF"/>
      </a:accent5>
      <a:accent6>
        <a:srgbClr val="80D3FA"/>
      </a:accent6>
      <a:hlink>
        <a:srgbClr val="2B394A"/>
      </a:hlink>
      <a:folHlink>
        <a:srgbClr val="0097A7"/>
      </a:folHlink>
    </a:clrScheme>
    <a:fontScheme name="Офіс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ind_1977_slide">
  <a:themeElements>
    <a:clrScheme name="1_ind_1977_slide 1">
      <a:dk1>
        <a:srgbClr val="000000"/>
      </a:dk1>
      <a:lt1>
        <a:srgbClr val="B9D3EE"/>
      </a:lt1>
      <a:dk2>
        <a:srgbClr val="000000"/>
      </a:dk2>
      <a:lt2>
        <a:srgbClr val="B2B2B2"/>
      </a:lt2>
      <a:accent1>
        <a:srgbClr val="D2E3F4"/>
      </a:accent1>
      <a:accent2>
        <a:srgbClr val="679FDA"/>
      </a:accent2>
      <a:accent3>
        <a:srgbClr val="D9E6F5"/>
      </a:accent3>
      <a:accent4>
        <a:srgbClr val="000000"/>
      </a:accent4>
      <a:accent5>
        <a:srgbClr val="E5EFF8"/>
      </a:accent5>
      <a:accent6>
        <a:srgbClr val="5D90C5"/>
      </a:accent6>
      <a:hlink>
        <a:srgbClr val="2865A4"/>
      </a:hlink>
      <a:folHlink>
        <a:srgbClr val="2E4C6B"/>
      </a:folHlink>
    </a:clrScheme>
    <a:fontScheme name="1_ind_1977_slid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ind_1977_slide 1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D2E3F4"/>
        </a:accent1>
        <a:accent2>
          <a:srgbClr val="679FDA"/>
        </a:accent2>
        <a:accent3>
          <a:srgbClr val="D9E6F5"/>
        </a:accent3>
        <a:accent4>
          <a:srgbClr val="000000"/>
        </a:accent4>
        <a:accent5>
          <a:srgbClr val="E5EFF8"/>
        </a:accent5>
        <a:accent6>
          <a:srgbClr val="5D90C5"/>
        </a:accent6>
        <a:hlink>
          <a:srgbClr val="2865A4"/>
        </a:hlink>
        <a:folHlink>
          <a:srgbClr val="2E4C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2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66B9CC"/>
        </a:accent1>
        <a:accent2>
          <a:srgbClr val="6666CC"/>
        </a:accent2>
        <a:accent3>
          <a:srgbClr val="D9E6F5"/>
        </a:accent3>
        <a:accent4>
          <a:srgbClr val="000000"/>
        </a:accent4>
        <a:accent5>
          <a:srgbClr val="B8D9E2"/>
        </a:accent5>
        <a:accent6>
          <a:srgbClr val="5C5CB9"/>
        </a:accent6>
        <a:hlink>
          <a:srgbClr val="2E4C6B"/>
        </a:hlink>
        <a:folHlink>
          <a:srgbClr val="2E2E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3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C56230"/>
        </a:accent1>
        <a:accent2>
          <a:srgbClr val="B69715"/>
        </a:accent2>
        <a:accent3>
          <a:srgbClr val="D9E6F5"/>
        </a:accent3>
        <a:accent4>
          <a:srgbClr val="000000"/>
        </a:accent4>
        <a:accent5>
          <a:srgbClr val="DFB7AD"/>
        </a:accent5>
        <a:accent6>
          <a:srgbClr val="A58812"/>
        </a:accent6>
        <a:hlink>
          <a:srgbClr val="2E4C6B"/>
        </a:hlink>
        <a:folHlink>
          <a:srgbClr val="6B51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4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B46E17"/>
        </a:accent1>
        <a:accent2>
          <a:srgbClr val="A7BC2E"/>
        </a:accent2>
        <a:accent3>
          <a:srgbClr val="D9E6F5"/>
        </a:accent3>
        <a:accent4>
          <a:srgbClr val="000000"/>
        </a:accent4>
        <a:accent5>
          <a:srgbClr val="D6BAAB"/>
        </a:accent5>
        <a:accent6>
          <a:srgbClr val="97AA29"/>
        </a:accent6>
        <a:hlink>
          <a:srgbClr val="2E4C6B"/>
        </a:hlink>
        <a:folHlink>
          <a:srgbClr val="6B2E6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D2E3F4"/>
        </a:accent1>
        <a:accent2>
          <a:srgbClr val="679FDA"/>
        </a:accent2>
        <a:accent3>
          <a:srgbClr val="FFFFFF"/>
        </a:accent3>
        <a:accent4>
          <a:srgbClr val="000000"/>
        </a:accent4>
        <a:accent5>
          <a:srgbClr val="E5EFF8"/>
        </a:accent5>
        <a:accent6>
          <a:srgbClr val="5D90C5"/>
        </a:accent6>
        <a:hlink>
          <a:srgbClr val="2865A4"/>
        </a:hlink>
        <a:folHlink>
          <a:srgbClr val="2E4C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B9CC"/>
        </a:accent1>
        <a:accent2>
          <a:srgbClr val="6666CC"/>
        </a:accent2>
        <a:accent3>
          <a:srgbClr val="FFFFFF"/>
        </a:accent3>
        <a:accent4>
          <a:srgbClr val="000000"/>
        </a:accent4>
        <a:accent5>
          <a:srgbClr val="B8D9E2"/>
        </a:accent5>
        <a:accent6>
          <a:srgbClr val="5C5CB9"/>
        </a:accent6>
        <a:hlink>
          <a:srgbClr val="2E4C6B"/>
        </a:hlink>
        <a:folHlink>
          <a:srgbClr val="2E2E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56230"/>
        </a:accent1>
        <a:accent2>
          <a:srgbClr val="B69715"/>
        </a:accent2>
        <a:accent3>
          <a:srgbClr val="FFFFFF"/>
        </a:accent3>
        <a:accent4>
          <a:srgbClr val="000000"/>
        </a:accent4>
        <a:accent5>
          <a:srgbClr val="DFB7AD"/>
        </a:accent5>
        <a:accent6>
          <a:srgbClr val="A58812"/>
        </a:accent6>
        <a:hlink>
          <a:srgbClr val="2E4C6B"/>
        </a:hlink>
        <a:folHlink>
          <a:srgbClr val="6B51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nd_1977_slide 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46E17"/>
        </a:accent1>
        <a:accent2>
          <a:srgbClr val="A7BC2E"/>
        </a:accent2>
        <a:accent3>
          <a:srgbClr val="FFFFFF"/>
        </a:accent3>
        <a:accent4>
          <a:srgbClr val="000000"/>
        </a:accent4>
        <a:accent5>
          <a:srgbClr val="D6BAAB"/>
        </a:accent5>
        <a:accent6>
          <a:srgbClr val="97AA29"/>
        </a:accent6>
        <a:hlink>
          <a:srgbClr val="2E4C6B"/>
        </a:hlink>
        <a:folHlink>
          <a:srgbClr val="6B2E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ind_1977_slide">
  <a:themeElements>
    <a:clrScheme name="ind_1977_slide 1">
      <a:dk1>
        <a:srgbClr val="000000"/>
      </a:dk1>
      <a:lt1>
        <a:srgbClr val="B9D3EE"/>
      </a:lt1>
      <a:dk2>
        <a:srgbClr val="000000"/>
      </a:dk2>
      <a:lt2>
        <a:srgbClr val="B2B2B2"/>
      </a:lt2>
      <a:accent1>
        <a:srgbClr val="D2E3F4"/>
      </a:accent1>
      <a:accent2>
        <a:srgbClr val="679FDA"/>
      </a:accent2>
      <a:accent3>
        <a:srgbClr val="D9E6F5"/>
      </a:accent3>
      <a:accent4>
        <a:srgbClr val="000000"/>
      </a:accent4>
      <a:accent5>
        <a:srgbClr val="E5EFF8"/>
      </a:accent5>
      <a:accent6>
        <a:srgbClr val="5D90C5"/>
      </a:accent6>
      <a:hlink>
        <a:srgbClr val="2865A4"/>
      </a:hlink>
      <a:folHlink>
        <a:srgbClr val="2E4C6B"/>
      </a:folHlink>
    </a:clrScheme>
    <a:fontScheme name="ind_1977_slid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nd_1977_slide 1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D2E3F4"/>
        </a:accent1>
        <a:accent2>
          <a:srgbClr val="679FDA"/>
        </a:accent2>
        <a:accent3>
          <a:srgbClr val="D9E6F5"/>
        </a:accent3>
        <a:accent4>
          <a:srgbClr val="000000"/>
        </a:accent4>
        <a:accent5>
          <a:srgbClr val="E5EFF8"/>
        </a:accent5>
        <a:accent6>
          <a:srgbClr val="5D90C5"/>
        </a:accent6>
        <a:hlink>
          <a:srgbClr val="2865A4"/>
        </a:hlink>
        <a:folHlink>
          <a:srgbClr val="2E4C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2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66B9CC"/>
        </a:accent1>
        <a:accent2>
          <a:srgbClr val="6666CC"/>
        </a:accent2>
        <a:accent3>
          <a:srgbClr val="D9E6F5"/>
        </a:accent3>
        <a:accent4>
          <a:srgbClr val="000000"/>
        </a:accent4>
        <a:accent5>
          <a:srgbClr val="B8D9E2"/>
        </a:accent5>
        <a:accent6>
          <a:srgbClr val="5C5CB9"/>
        </a:accent6>
        <a:hlink>
          <a:srgbClr val="2E4C6B"/>
        </a:hlink>
        <a:folHlink>
          <a:srgbClr val="2E2E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3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C56230"/>
        </a:accent1>
        <a:accent2>
          <a:srgbClr val="B69715"/>
        </a:accent2>
        <a:accent3>
          <a:srgbClr val="D9E6F5"/>
        </a:accent3>
        <a:accent4>
          <a:srgbClr val="000000"/>
        </a:accent4>
        <a:accent5>
          <a:srgbClr val="DFB7AD"/>
        </a:accent5>
        <a:accent6>
          <a:srgbClr val="A58812"/>
        </a:accent6>
        <a:hlink>
          <a:srgbClr val="2E4C6B"/>
        </a:hlink>
        <a:folHlink>
          <a:srgbClr val="6B51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4">
        <a:dk1>
          <a:srgbClr val="000000"/>
        </a:dk1>
        <a:lt1>
          <a:srgbClr val="B9D3EE"/>
        </a:lt1>
        <a:dk2>
          <a:srgbClr val="000000"/>
        </a:dk2>
        <a:lt2>
          <a:srgbClr val="B2B2B2"/>
        </a:lt2>
        <a:accent1>
          <a:srgbClr val="B46E17"/>
        </a:accent1>
        <a:accent2>
          <a:srgbClr val="A7BC2E"/>
        </a:accent2>
        <a:accent3>
          <a:srgbClr val="D9E6F5"/>
        </a:accent3>
        <a:accent4>
          <a:srgbClr val="000000"/>
        </a:accent4>
        <a:accent5>
          <a:srgbClr val="D6BAAB"/>
        </a:accent5>
        <a:accent6>
          <a:srgbClr val="97AA29"/>
        </a:accent6>
        <a:hlink>
          <a:srgbClr val="2E4C6B"/>
        </a:hlink>
        <a:folHlink>
          <a:srgbClr val="6B2E6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D2E3F4"/>
        </a:accent1>
        <a:accent2>
          <a:srgbClr val="679FDA"/>
        </a:accent2>
        <a:accent3>
          <a:srgbClr val="FFFFFF"/>
        </a:accent3>
        <a:accent4>
          <a:srgbClr val="000000"/>
        </a:accent4>
        <a:accent5>
          <a:srgbClr val="E5EFF8"/>
        </a:accent5>
        <a:accent6>
          <a:srgbClr val="5D90C5"/>
        </a:accent6>
        <a:hlink>
          <a:srgbClr val="2865A4"/>
        </a:hlink>
        <a:folHlink>
          <a:srgbClr val="2E4C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B9CC"/>
        </a:accent1>
        <a:accent2>
          <a:srgbClr val="6666CC"/>
        </a:accent2>
        <a:accent3>
          <a:srgbClr val="FFFFFF"/>
        </a:accent3>
        <a:accent4>
          <a:srgbClr val="000000"/>
        </a:accent4>
        <a:accent5>
          <a:srgbClr val="B8D9E2"/>
        </a:accent5>
        <a:accent6>
          <a:srgbClr val="5C5CB9"/>
        </a:accent6>
        <a:hlink>
          <a:srgbClr val="2E4C6B"/>
        </a:hlink>
        <a:folHlink>
          <a:srgbClr val="2E2E6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56230"/>
        </a:accent1>
        <a:accent2>
          <a:srgbClr val="B69715"/>
        </a:accent2>
        <a:accent3>
          <a:srgbClr val="FFFFFF"/>
        </a:accent3>
        <a:accent4>
          <a:srgbClr val="000000"/>
        </a:accent4>
        <a:accent5>
          <a:srgbClr val="DFB7AD"/>
        </a:accent5>
        <a:accent6>
          <a:srgbClr val="A58812"/>
        </a:accent6>
        <a:hlink>
          <a:srgbClr val="2E4C6B"/>
        </a:hlink>
        <a:folHlink>
          <a:srgbClr val="6B512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_1977_slide 8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B46E17"/>
        </a:accent1>
        <a:accent2>
          <a:srgbClr val="A7BC2E"/>
        </a:accent2>
        <a:accent3>
          <a:srgbClr val="FFFFFF"/>
        </a:accent3>
        <a:accent4>
          <a:srgbClr val="000000"/>
        </a:accent4>
        <a:accent5>
          <a:srgbClr val="D6BAAB"/>
        </a:accent5>
        <a:accent6>
          <a:srgbClr val="97AA29"/>
        </a:accent6>
        <a:hlink>
          <a:srgbClr val="2E4C6B"/>
        </a:hlink>
        <a:folHlink>
          <a:srgbClr val="6B2E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Medicine Research by Slidesgo">
  <a:themeElements>
    <a:clrScheme name="Simple Light">
      <a:dk1>
        <a:srgbClr val="2B394A"/>
      </a:dk1>
      <a:lt1>
        <a:srgbClr val="FFFFFF"/>
      </a:lt1>
      <a:dk2>
        <a:srgbClr val="35A9E0"/>
      </a:dk2>
      <a:lt2>
        <a:srgbClr val="136D97"/>
      </a:lt2>
      <a:accent1>
        <a:srgbClr val="80D3FA"/>
      </a:accent1>
      <a:accent2>
        <a:srgbClr val="2B5264"/>
      </a:accent2>
      <a:accent3>
        <a:srgbClr val="0EA6EE"/>
      </a:accent3>
      <a:accent4>
        <a:srgbClr val="174155"/>
      </a:accent4>
      <a:accent5>
        <a:srgbClr val="58C9FF"/>
      </a:accent5>
      <a:accent6>
        <a:srgbClr val="80D3FA"/>
      </a:accent6>
      <a:hlink>
        <a:srgbClr val="2B394A"/>
      </a:hlink>
      <a:folHlink>
        <a:srgbClr val="0097A7"/>
      </a:folHlink>
    </a:clrScheme>
    <a:fontScheme name="Офіс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Workshop_1</Template>
  <TotalTime>146476412</TotalTime>
  <Pages>3</Pages>
  <Words>1573</Words>
  <Application>Microsoft Office PowerPoint</Application>
  <PresentationFormat>Екран (4:3)</PresentationFormat>
  <Paragraphs>289</Paragraphs>
  <Slides>27</Slides>
  <Notes>20</Notes>
  <HiddenSlides>0</HiddenSlides>
  <MMClips>2</MMClips>
  <ScaleCrop>false</ScaleCrop>
  <HeadingPairs>
    <vt:vector size="8" baseType="variant">
      <vt:variant>
        <vt:lpstr>Використані шрифти</vt:lpstr>
      </vt:variant>
      <vt:variant>
        <vt:i4>19</vt:i4>
      </vt:variant>
      <vt:variant>
        <vt:lpstr>Тема</vt:lpstr>
      </vt:variant>
      <vt:variant>
        <vt:i4>10</vt:i4>
      </vt:variant>
      <vt:variant>
        <vt:lpstr>Вбудовані сервери OLE</vt:lpstr>
      </vt:variant>
      <vt:variant>
        <vt:i4>3</vt:i4>
      </vt:variant>
      <vt:variant>
        <vt:lpstr>Заголовки слайдів</vt:lpstr>
      </vt:variant>
      <vt:variant>
        <vt:i4>27</vt:i4>
      </vt:variant>
    </vt:vector>
  </HeadingPairs>
  <TitlesOfParts>
    <vt:vector size="59" baseType="lpstr">
      <vt:lpstr>宋体</vt:lpstr>
      <vt:lpstr>宋体</vt:lpstr>
      <vt:lpstr>Arial</vt:lpstr>
      <vt:lpstr>Helvetica</vt:lpstr>
      <vt:lpstr>Lato</vt:lpstr>
      <vt:lpstr>Monotype Sorts</vt:lpstr>
      <vt:lpstr>Montserrat</vt:lpstr>
      <vt:lpstr>Montserrat ExtraBold</vt:lpstr>
      <vt:lpstr>Montserrat Medium</vt:lpstr>
      <vt:lpstr>Montserrat SemiBold</vt:lpstr>
      <vt:lpstr>MS Mincho</vt:lpstr>
      <vt:lpstr>Nunito</vt:lpstr>
      <vt:lpstr>Nunito ExtraBold</vt:lpstr>
      <vt:lpstr>Nunito SemiBold</vt:lpstr>
      <vt:lpstr>Proxima Nova</vt:lpstr>
      <vt:lpstr>Proxima Nova Semibold</vt:lpstr>
      <vt:lpstr>Tahoma</vt:lpstr>
      <vt:lpstr>Times New Roman</vt:lpstr>
      <vt:lpstr>Wingdings</vt:lpstr>
      <vt:lpstr>WeepingWillowintheFog</vt:lpstr>
      <vt:lpstr>Medicine Research by Slidesgo</vt:lpstr>
      <vt:lpstr>Slidesgo Final Pages</vt:lpstr>
      <vt:lpstr>1_Medicine Research by Slidesgo</vt:lpstr>
      <vt:lpstr>1_Slidesgo Final Pages</vt:lpstr>
      <vt:lpstr>1_ind_1977_slide</vt:lpstr>
      <vt:lpstr>ind_1977_slide</vt:lpstr>
      <vt:lpstr>默认设计模板</vt:lpstr>
      <vt:lpstr>2_Medicine Research by Slidesgo</vt:lpstr>
      <vt:lpstr>2_Slidesgo Final Pages</vt:lpstr>
      <vt:lpstr>VISIO</vt:lpstr>
      <vt:lpstr>Document</vt:lpstr>
      <vt:lpstr>Bitmap Image</vt:lpstr>
      <vt:lpstr>Data Mining: Introduction</vt:lpstr>
      <vt:lpstr>Large-scale Data is Everywhere!</vt:lpstr>
      <vt:lpstr>Why Data Mining? Commercial Viewpoint</vt:lpstr>
      <vt:lpstr>Why Data Mining? Scientific Viewpoint</vt:lpstr>
      <vt:lpstr>Great opportunities to improve productivity in all walks of life</vt:lpstr>
      <vt:lpstr>Great Opportunities to Solve Society’s Major Problems</vt:lpstr>
      <vt:lpstr>What is Data Mining?</vt:lpstr>
      <vt:lpstr>Origins of Data Mining</vt:lpstr>
      <vt:lpstr>Data Mining Tasks</vt:lpstr>
      <vt:lpstr>Презентація PowerPoint</vt:lpstr>
      <vt:lpstr>Презентація PowerPoint</vt:lpstr>
      <vt:lpstr>Classification Scheme Example</vt:lpstr>
      <vt:lpstr>Examples of Classification Task</vt:lpstr>
      <vt:lpstr>Classification: Application 1</vt:lpstr>
      <vt:lpstr>Classification: Application 2</vt:lpstr>
      <vt:lpstr>Classification: Application 3</vt:lpstr>
      <vt:lpstr>Classifying Galaxies</vt:lpstr>
      <vt:lpstr>Regression</vt:lpstr>
      <vt:lpstr>Презентація PowerPoint</vt:lpstr>
      <vt:lpstr>Applications of Cluster Analysis</vt:lpstr>
      <vt:lpstr>Clustering: Application 1</vt:lpstr>
      <vt:lpstr>Clustering: Application 2</vt:lpstr>
      <vt:lpstr>Association Rule Discovery: Definition</vt:lpstr>
      <vt:lpstr>Association Analysis: Applications</vt:lpstr>
      <vt:lpstr>Презентація PowerPoint</vt:lpstr>
      <vt:lpstr>Deviation/Anomaly/Change Detection</vt:lpstr>
      <vt:lpstr>Data Mining Motivating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subject/>
  <dc:creator>Computations</dc:creator>
  <cp:keywords/>
  <dc:description/>
  <cp:lastModifiedBy>gennady chuiko</cp:lastModifiedBy>
  <cp:revision>418</cp:revision>
  <cp:lastPrinted>2001-08-28T17:59:37Z</cp:lastPrinted>
  <dcterms:created xsi:type="dcterms:W3CDTF">1998-03-18T13:44:31Z</dcterms:created>
  <dcterms:modified xsi:type="dcterms:W3CDTF">2024-09-10T07:21:21Z</dcterms:modified>
</cp:coreProperties>
</file>